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3T05:50:47.926" v="27" actId="790"/>
      <pc:docMkLst>
        <pc:docMk/>
      </pc:docMkLst>
      <pc:sldChg chg="modSp mod modNotes">
        <pc:chgData name="Fake Test User" userId="SID-0" providerId="Test" clId="FakeClientId" dt="2021-08-13T05:49:57.362" v="13" actId="790"/>
        <pc:sldMkLst>
          <pc:docMk/>
          <pc:sldMk cId="3904939837" sldId="256"/>
        </pc:sldMkLst>
        <pc:spChg chg="mod">
          <ac:chgData name="Fake Test User" userId="SID-0" providerId="Test" clId="FakeClientId" dt="2021-08-13T05:49:51.862" v="12" actId="790"/>
          <ac:spMkLst>
            <pc:docMk/>
            <pc:sldMk cId="390493983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3T05:49:51.862" v="12" actId="790"/>
          <ac:spMkLst>
            <pc:docMk/>
            <pc:sldMk cId="3904939837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3T05:49:51.862" v="12" actId="790"/>
          <ac:spMkLst>
            <pc:docMk/>
            <pc:sldMk cId="3904939837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13T05:49:51.862" v="12" actId="790"/>
          <ac:spMkLst>
            <pc:docMk/>
            <pc:sldMk cId="3904939837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13T05:49:51.862" v="12" actId="790"/>
          <ac:spMkLst>
            <pc:docMk/>
            <pc:sldMk cId="3904939837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3T05:50:41.004" v="25" actId="790"/>
        <pc:sldMasterMkLst>
          <pc:docMk/>
          <pc:sldMasterMk cId="0" sldId="2147483960"/>
        </pc:sldMasterMkLst>
        <pc:spChg chg="mod">
          <ac:chgData name="Fake Test User" userId="SID-0" providerId="Test" clId="FakeClientId" dt="2021-08-13T05:50:03.956" v="14" actId="790"/>
          <ac:spMkLst>
            <pc:docMk/>
            <pc:sldMasterMk cId="0" sldId="2147483960"/>
            <ac:spMk id="2" creationId="{00000000-0000-0000-0000-000000000000}"/>
          </ac:spMkLst>
        </pc:spChg>
        <pc:spChg chg="mod">
          <ac:chgData name="Fake Test User" userId="SID-0" providerId="Test" clId="FakeClientId" dt="2021-08-13T05:50:03.956" v="14" actId="790"/>
          <ac:spMkLst>
            <pc:docMk/>
            <pc:sldMasterMk cId="0" sldId="2147483960"/>
            <ac:spMk id="3" creationId="{00000000-0000-0000-0000-000000000000}"/>
          </ac:spMkLst>
        </pc:spChg>
        <pc:spChg chg="mod">
          <ac:chgData name="Fake Test User" userId="SID-0" providerId="Test" clId="FakeClientId" dt="2021-08-13T05:50:03.956" v="14" actId="790"/>
          <ac:spMkLst>
            <pc:docMk/>
            <pc:sldMasterMk cId="0" sldId="2147483960"/>
            <ac:spMk id="4" creationId="{00000000-0000-0000-0000-000000000000}"/>
          </ac:spMkLst>
        </pc:spChg>
        <pc:spChg chg="mod">
          <ac:chgData name="Fake Test User" userId="SID-0" providerId="Test" clId="FakeClientId" dt="2021-08-13T05:50:03.956" v="14" actId="790"/>
          <ac:spMkLst>
            <pc:docMk/>
            <pc:sldMasterMk cId="0" sldId="2147483960"/>
            <ac:spMk id="5" creationId="{00000000-0000-0000-0000-000000000000}"/>
          </ac:spMkLst>
        </pc:spChg>
        <pc:spChg chg="mod">
          <ac:chgData name="Fake Test User" userId="SID-0" providerId="Test" clId="FakeClientId" dt="2021-08-13T05:50:03.956" v="14" actId="790"/>
          <ac:spMkLst>
            <pc:docMk/>
            <pc:sldMasterMk cId="0" sldId="2147483960"/>
            <ac:spMk id="6" creationId="{00000000-0000-0000-0000-000000000000}"/>
          </ac:spMkLst>
        </pc:spChg>
        <pc:spChg chg="mod">
          <ac:chgData name="Fake Test User" userId="SID-0" providerId="Test" clId="FakeClientId" dt="2021-08-13T05:50:03.956" v="14" actId="790"/>
          <ac:spMkLst>
            <pc:docMk/>
            <pc:sldMasterMk cId="0" sldId="2147483960"/>
            <ac:spMk id="7" creationId="{00000000-0000-0000-0000-000000000000}"/>
          </ac:spMkLst>
        </pc:spChg>
        <pc:spChg chg="mod">
          <ac:chgData name="Fake Test User" userId="SID-0" providerId="Test" clId="FakeClientId" dt="2021-08-13T05:50:03.956" v="14" actId="790"/>
          <ac:spMkLst>
            <pc:docMk/>
            <pc:sldMasterMk cId="0" sldId="2147483960"/>
            <ac:spMk id="8" creationId="{00000000-0000-0000-0000-000000000000}"/>
          </ac:spMkLst>
        </pc:spChg>
        <pc:spChg chg="mod">
          <ac:chgData name="Fake Test User" userId="SID-0" providerId="Test" clId="FakeClientId" dt="2021-08-13T05:50:03.956" v="14" actId="790"/>
          <ac:spMkLst>
            <pc:docMk/>
            <pc:sldMasterMk cId="0" sldId="2147483960"/>
            <ac:spMk id="9" creationId="{00000000-0000-0000-0000-000000000000}"/>
          </ac:spMkLst>
        </pc:spChg>
        <pc:spChg chg="mod">
          <ac:chgData name="Fake Test User" userId="SID-0" providerId="Test" clId="FakeClientId" dt="2021-08-13T05:50:03.956" v="14" actId="790"/>
          <ac:spMkLst>
            <pc:docMk/>
            <pc:sldMasterMk cId="0" sldId="2147483960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8-13T05:50:07.206" v="15" actId="790"/>
          <pc:sldLayoutMkLst>
            <pc:docMk/>
            <pc:sldMasterMk cId="0" sldId="2147483960"/>
            <pc:sldLayoutMk cId="0" sldId="2147483961"/>
          </pc:sldLayoutMkLst>
          <pc:spChg chg="mod">
            <ac:chgData name="Fake Test User" userId="SID-0" providerId="Test" clId="FakeClientId" dt="2021-08-13T05:50:07.206" v="15" actId="790"/>
            <ac:spMkLst>
              <pc:docMk/>
              <pc:sldMasterMk cId="0" sldId="2147483960"/>
              <pc:sldLayoutMk cId="0" sldId="21474839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5:50:07.206" v="15" actId="790"/>
            <ac:spMkLst>
              <pc:docMk/>
              <pc:sldMasterMk cId="0" sldId="2147483960"/>
              <pc:sldLayoutMk cId="0" sldId="21474839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5:50:07.206" v="15" actId="790"/>
            <ac:spMkLst>
              <pc:docMk/>
              <pc:sldMasterMk cId="0" sldId="2147483960"/>
              <pc:sldLayoutMk cId="0" sldId="21474839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5:50:07.206" v="15" actId="790"/>
            <ac:spMkLst>
              <pc:docMk/>
              <pc:sldMasterMk cId="0" sldId="2147483960"/>
              <pc:sldLayoutMk cId="0" sldId="2147483961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3T05:50:07.206" v="15" actId="790"/>
            <ac:spMkLst>
              <pc:docMk/>
              <pc:sldMasterMk cId="0" sldId="2147483960"/>
              <pc:sldLayoutMk cId="0" sldId="2147483961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3T05:50:07.206" v="15" actId="790"/>
            <ac:spMkLst>
              <pc:docMk/>
              <pc:sldMasterMk cId="0" sldId="2147483960"/>
              <pc:sldLayoutMk cId="0" sldId="2147483961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50:10.487" v="16" actId="790"/>
          <pc:sldLayoutMkLst>
            <pc:docMk/>
            <pc:sldMasterMk cId="0" sldId="2147483960"/>
            <pc:sldLayoutMk cId="0" sldId="2147483962"/>
          </pc:sldLayoutMkLst>
          <pc:spChg chg="mod">
            <ac:chgData name="Fake Test User" userId="SID-0" providerId="Test" clId="FakeClientId" dt="2021-08-13T05:50:10.487" v="16" actId="790"/>
            <ac:spMkLst>
              <pc:docMk/>
              <pc:sldMasterMk cId="0" sldId="2147483960"/>
              <pc:sldLayoutMk cId="0" sldId="21474839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5:50:10.487" v="16" actId="790"/>
            <ac:spMkLst>
              <pc:docMk/>
              <pc:sldMasterMk cId="0" sldId="2147483960"/>
              <pc:sldLayoutMk cId="0" sldId="214748396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3T05:50:10.487" v="16" actId="790"/>
            <ac:spMkLst>
              <pc:docMk/>
              <pc:sldMasterMk cId="0" sldId="2147483960"/>
              <pc:sldLayoutMk cId="0" sldId="2147483962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3T05:50:10.487" v="16" actId="790"/>
            <ac:spMkLst>
              <pc:docMk/>
              <pc:sldMasterMk cId="0" sldId="2147483960"/>
              <pc:sldLayoutMk cId="0" sldId="2147483962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3T05:50:10.487" v="16" actId="790"/>
            <ac:spMkLst>
              <pc:docMk/>
              <pc:sldMasterMk cId="0" sldId="2147483960"/>
              <pc:sldLayoutMk cId="0" sldId="2147483962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50:14.722" v="17" actId="790"/>
          <pc:sldLayoutMkLst>
            <pc:docMk/>
            <pc:sldMasterMk cId="0" sldId="2147483960"/>
            <pc:sldLayoutMk cId="0" sldId="2147483963"/>
          </pc:sldLayoutMkLst>
          <pc:spChg chg="mod">
            <ac:chgData name="Fake Test User" userId="SID-0" providerId="Test" clId="FakeClientId" dt="2021-08-13T05:50:14.722" v="17" actId="790"/>
            <ac:spMkLst>
              <pc:docMk/>
              <pc:sldMasterMk cId="0" sldId="2147483960"/>
              <pc:sldLayoutMk cId="0" sldId="21474839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5:50:14.722" v="17" actId="790"/>
            <ac:spMkLst>
              <pc:docMk/>
              <pc:sldMasterMk cId="0" sldId="2147483960"/>
              <pc:sldLayoutMk cId="0" sldId="21474839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5:50:14.722" v="17" actId="790"/>
            <ac:spMkLst>
              <pc:docMk/>
              <pc:sldMasterMk cId="0" sldId="2147483960"/>
              <pc:sldLayoutMk cId="0" sldId="21474839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5:50:14.722" v="17" actId="790"/>
            <ac:spMkLst>
              <pc:docMk/>
              <pc:sldMasterMk cId="0" sldId="2147483960"/>
              <pc:sldLayoutMk cId="0" sldId="214748396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3T05:50:14.722" v="17" actId="790"/>
            <ac:spMkLst>
              <pc:docMk/>
              <pc:sldMasterMk cId="0" sldId="2147483960"/>
              <pc:sldLayoutMk cId="0" sldId="214748396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3T05:50:14.722" v="17" actId="790"/>
            <ac:spMkLst>
              <pc:docMk/>
              <pc:sldMasterMk cId="0" sldId="2147483960"/>
              <pc:sldLayoutMk cId="0" sldId="2147483963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50:17.175" v="18" actId="790"/>
          <pc:sldLayoutMkLst>
            <pc:docMk/>
            <pc:sldMasterMk cId="0" sldId="2147483960"/>
            <pc:sldLayoutMk cId="0" sldId="2147483964"/>
          </pc:sldLayoutMkLst>
          <pc:spChg chg="mod">
            <ac:chgData name="Fake Test User" userId="SID-0" providerId="Test" clId="FakeClientId" dt="2021-08-13T05:50:17.175" v="18" actId="790"/>
            <ac:spMkLst>
              <pc:docMk/>
              <pc:sldMasterMk cId="0" sldId="2147483960"/>
              <pc:sldLayoutMk cId="0" sldId="21474839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5:50:17.175" v="18" actId="790"/>
            <ac:spMkLst>
              <pc:docMk/>
              <pc:sldMasterMk cId="0" sldId="2147483960"/>
              <pc:sldLayoutMk cId="0" sldId="21474839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5:50:17.175" v="18" actId="790"/>
            <ac:spMkLst>
              <pc:docMk/>
              <pc:sldMasterMk cId="0" sldId="2147483960"/>
              <pc:sldLayoutMk cId="0" sldId="21474839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5:50:17.175" v="18" actId="790"/>
            <ac:spMkLst>
              <pc:docMk/>
              <pc:sldMasterMk cId="0" sldId="2147483960"/>
              <pc:sldLayoutMk cId="0" sldId="21474839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5:50:17.175" v="18" actId="790"/>
            <ac:spMkLst>
              <pc:docMk/>
              <pc:sldMasterMk cId="0" sldId="2147483960"/>
              <pc:sldLayoutMk cId="0" sldId="21474839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5:50:17.175" v="18" actId="790"/>
            <ac:spMkLst>
              <pc:docMk/>
              <pc:sldMasterMk cId="0" sldId="2147483960"/>
              <pc:sldLayoutMk cId="0" sldId="21474839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50:20.081" v="19" actId="790"/>
          <pc:sldLayoutMkLst>
            <pc:docMk/>
            <pc:sldMasterMk cId="0" sldId="2147483960"/>
            <pc:sldLayoutMk cId="0" sldId="2147483965"/>
          </pc:sldLayoutMkLst>
          <pc:spChg chg="mod">
            <ac:chgData name="Fake Test User" userId="SID-0" providerId="Test" clId="FakeClientId" dt="2021-08-13T05:50:20.081" v="19" actId="790"/>
            <ac:spMkLst>
              <pc:docMk/>
              <pc:sldMasterMk cId="0" sldId="2147483960"/>
              <pc:sldLayoutMk cId="0" sldId="21474839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5:50:20.081" v="19" actId="790"/>
            <ac:spMkLst>
              <pc:docMk/>
              <pc:sldMasterMk cId="0" sldId="2147483960"/>
              <pc:sldLayoutMk cId="0" sldId="21474839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5:50:20.081" v="19" actId="790"/>
            <ac:spMkLst>
              <pc:docMk/>
              <pc:sldMasterMk cId="0" sldId="2147483960"/>
              <pc:sldLayoutMk cId="0" sldId="21474839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5:50:20.081" v="19" actId="790"/>
            <ac:spMkLst>
              <pc:docMk/>
              <pc:sldMasterMk cId="0" sldId="2147483960"/>
              <pc:sldLayoutMk cId="0" sldId="21474839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5:50:20.081" v="19" actId="790"/>
            <ac:spMkLst>
              <pc:docMk/>
              <pc:sldMasterMk cId="0" sldId="2147483960"/>
              <pc:sldLayoutMk cId="0" sldId="2147483965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3T05:50:20.081" v="19" actId="790"/>
            <ac:spMkLst>
              <pc:docMk/>
              <pc:sldMasterMk cId="0" sldId="2147483960"/>
              <pc:sldLayoutMk cId="0" sldId="214748396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3T05:50:20.081" v="19" actId="790"/>
            <ac:spMkLst>
              <pc:docMk/>
              <pc:sldMasterMk cId="0" sldId="2147483960"/>
              <pc:sldLayoutMk cId="0" sldId="2147483965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3T05:50:20.081" v="19" actId="790"/>
            <ac:spMkLst>
              <pc:docMk/>
              <pc:sldMasterMk cId="0" sldId="2147483960"/>
              <pc:sldLayoutMk cId="0" sldId="214748396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3T05:50:20.081" v="19" actId="790"/>
            <ac:spMkLst>
              <pc:docMk/>
              <pc:sldMasterMk cId="0" sldId="2147483960"/>
              <pc:sldLayoutMk cId="0" sldId="214748396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3T05:50:20.081" v="19" actId="790"/>
            <ac:spMkLst>
              <pc:docMk/>
              <pc:sldMasterMk cId="0" sldId="2147483960"/>
              <pc:sldLayoutMk cId="0" sldId="2147483965"/>
              <ac:spMk id="1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50:22.644" v="20" actId="790"/>
          <pc:sldLayoutMkLst>
            <pc:docMk/>
            <pc:sldMasterMk cId="0" sldId="2147483960"/>
            <pc:sldLayoutMk cId="0" sldId="2147483966"/>
          </pc:sldLayoutMkLst>
          <pc:spChg chg="mod">
            <ac:chgData name="Fake Test User" userId="SID-0" providerId="Test" clId="FakeClientId" dt="2021-08-13T05:50:22.644" v="20" actId="790"/>
            <ac:spMkLst>
              <pc:docMk/>
              <pc:sldMasterMk cId="0" sldId="2147483960"/>
              <pc:sldLayoutMk cId="0" sldId="21474839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5:50:22.644" v="20" actId="790"/>
            <ac:spMkLst>
              <pc:docMk/>
              <pc:sldMasterMk cId="0" sldId="2147483960"/>
              <pc:sldLayoutMk cId="0" sldId="21474839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5:50:22.644" v="20" actId="790"/>
            <ac:spMkLst>
              <pc:docMk/>
              <pc:sldMasterMk cId="0" sldId="2147483960"/>
              <pc:sldLayoutMk cId="0" sldId="2147483966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5:50:22.644" v="20" actId="790"/>
            <ac:spMkLst>
              <pc:docMk/>
              <pc:sldMasterMk cId="0" sldId="2147483960"/>
              <pc:sldLayoutMk cId="0" sldId="2147483966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50:26.269" v="21" actId="790"/>
          <pc:sldLayoutMkLst>
            <pc:docMk/>
            <pc:sldMasterMk cId="0" sldId="2147483960"/>
            <pc:sldLayoutMk cId="0" sldId="2147483967"/>
          </pc:sldLayoutMkLst>
          <pc:spChg chg="mod">
            <ac:chgData name="Fake Test User" userId="SID-0" providerId="Test" clId="FakeClientId" dt="2021-08-13T05:50:26.269" v="21" actId="790"/>
            <ac:spMkLst>
              <pc:docMk/>
              <pc:sldMasterMk cId="0" sldId="2147483960"/>
              <pc:sldLayoutMk cId="0" sldId="21474839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5:50:26.269" v="21" actId="790"/>
            <ac:spMkLst>
              <pc:docMk/>
              <pc:sldMasterMk cId="0" sldId="2147483960"/>
              <pc:sldLayoutMk cId="0" sldId="21474839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5:50:26.269" v="21" actId="790"/>
            <ac:spMkLst>
              <pc:docMk/>
              <pc:sldMasterMk cId="0" sldId="2147483960"/>
              <pc:sldLayoutMk cId="0" sldId="214748396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50:31.926" v="22" actId="790"/>
          <pc:sldLayoutMkLst>
            <pc:docMk/>
            <pc:sldMasterMk cId="0" sldId="2147483960"/>
            <pc:sldLayoutMk cId="0" sldId="2147483968"/>
          </pc:sldLayoutMkLst>
          <pc:spChg chg="mod">
            <ac:chgData name="Fake Test User" userId="SID-0" providerId="Test" clId="FakeClientId" dt="2021-08-13T05:50:31.926" v="22" actId="790"/>
            <ac:spMkLst>
              <pc:docMk/>
              <pc:sldMasterMk cId="0" sldId="2147483960"/>
              <pc:sldLayoutMk cId="0" sldId="21474839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5:50:31.926" v="22" actId="790"/>
            <ac:spMkLst>
              <pc:docMk/>
              <pc:sldMasterMk cId="0" sldId="2147483960"/>
              <pc:sldLayoutMk cId="0" sldId="21474839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5:50:31.926" v="22" actId="790"/>
            <ac:spMkLst>
              <pc:docMk/>
              <pc:sldMasterMk cId="0" sldId="2147483960"/>
              <pc:sldLayoutMk cId="0" sldId="21474839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5:50:31.926" v="22" actId="790"/>
            <ac:spMkLst>
              <pc:docMk/>
              <pc:sldMasterMk cId="0" sldId="2147483960"/>
              <pc:sldLayoutMk cId="0" sldId="2147483968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3T05:50:31.926" v="22" actId="790"/>
            <ac:spMkLst>
              <pc:docMk/>
              <pc:sldMasterMk cId="0" sldId="2147483960"/>
              <pc:sldLayoutMk cId="0" sldId="2147483968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3T05:50:31.926" v="22" actId="790"/>
            <ac:spMkLst>
              <pc:docMk/>
              <pc:sldMasterMk cId="0" sldId="2147483960"/>
              <pc:sldLayoutMk cId="0" sldId="2147483968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3T05:50:31.926" v="22" actId="790"/>
            <ac:spMkLst>
              <pc:docMk/>
              <pc:sldMasterMk cId="0" sldId="2147483960"/>
              <pc:sldLayoutMk cId="0" sldId="2147483968"/>
              <ac:spMk id="1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50:35.144" v="23" actId="790"/>
          <pc:sldLayoutMkLst>
            <pc:docMk/>
            <pc:sldMasterMk cId="0" sldId="2147483960"/>
            <pc:sldLayoutMk cId="0" sldId="2147483969"/>
          </pc:sldLayoutMkLst>
          <pc:spChg chg="mod">
            <ac:chgData name="Fake Test User" userId="SID-0" providerId="Test" clId="FakeClientId" dt="2021-08-13T05:50:35.144" v="23" actId="790"/>
            <ac:spMkLst>
              <pc:docMk/>
              <pc:sldMasterMk cId="0" sldId="2147483960"/>
              <pc:sldLayoutMk cId="0" sldId="21474839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5:50:35.144" v="23" actId="790"/>
            <ac:spMkLst>
              <pc:docMk/>
              <pc:sldMasterMk cId="0" sldId="2147483960"/>
              <pc:sldLayoutMk cId="0" sldId="21474839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5:50:35.144" v="23" actId="790"/>
            <ac:spMkLst>
              <pc:docMk/>
              <pc:sldMasterMk cId="0" sldId="2147483960"/>
              <pc:sldLayoutMk cId="0" sldId="21474839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5:50:35.144" v="23" actId="790"/>
            <ac:spMkLst>
              <pc:docMk/>
              <pc:sldMasterMk cId="0" sldId="2147483960"/>
              <pc:sldLayoutMk cId="0" sldId="214748396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3T05:50:35.144" v="23" actId="790"/>
            <ac:spMkLst>
              <pc:docMk/>
              <pc:sldMasterMk cId="0" sldId="2147483960"/>
              <pc:sldLayoutMk cId="0" sldId="2147483969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3T05:50:35.144" v="23" actId="790"/>
            <ac:spMkLst>
              <pc:docMk/>
              <pc:sldMasterMk cId="0" sldId="2147483960"/>
              <pc:sldLayoutMk cId="0" sldId="2147483969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3T05:50:35.144" v="23" actId="790"/>
            <ac:spMkLst>
              <pc:docMk/>
              <pc:sldMasterMk cId="0" sldId="2147483960"/>
              <pc:sldLayoutMk cId="0" sldId="2147483969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50:38.238" v="24" actId="790"/>
          <pc:sldLayoutMkLst>
            <pc:docMk/>
            <pc:sldMasterMk cId="0" sldId="2147483960"/>
            <pc:sldLayoutMk cId="0" sldId="2147483970"/>
          </pc:sldLayoutMkLst>
          <pc:spChg chg="mod">
            <ac:chgData name="Fake Test User" userId="SID-0" providerId="Test" clId="FakeClientId" dt="2021-08-13T05:50:38.238" v="24" actId="790"/>
            <ac:spMkLst>
              <pc:docMk/>
              <pc:sldMasterMk cId="0" sldId="2147483960"/>
              <pc:sldLayoutMk cId="0" sldId="21474839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5:50:38.238" v="24" actId="790"/>
            <ac:spMkLst>
              <pc:docMk/>
              <pc:sldMasterMk cId="0" sldId="2147483960"/>
              <pc:sldLayoutMk cId="0" sldId="21474839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5:50:38.238" v="24" actId="790"/>
            <ac:spMkLst>
              <pc:docMk/>
              <pc:sldMasterMk cId="0" sldId="2147483960"/>
              <pc:sldLayoutMk cId="0" sldId="21474839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5:50:38.238" v="24" actId="790"/>
            <ac:spMkLst>
              <pc:docMk/>
              <pc:sldMasterMk cId="0" sldId="2147483960"/>
              <pc:sldLayoutMk cId="0" sldId="21474839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5:50:38.238" v="24" actId="790"/>
            <ac:spMkLst>
              <pc:docMk/>
              <pc:sldMasterMk cId="0" sldId="2147483960"/>
              <pc:sldLayoutMk cId="0" sldId="21474839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5:50:41.004" v="25" actId="790"/>
          <pc:sldLayoutMkLst>
            <pc:docMk/>
            <pc:sldMasterMk cId="0" sldId="2147483960"/>
            <pc:sldLayoutMk cId="0" sldId="2147483971"/>
          </pc:sldLayoutMkLst>
          <pc:spChg chg="mod">
            <ac:chgData name="Fake Test User" userId="SID-0" providerId="Test" clId="FakeClientId" dt="2021-08-13T05:50:41.004" v="25" actId="790"/>
            <ac:spMkLst>
              <pc:docMk/>
              <pc:sldMasterMk cId="0" sldId="2147483960"/>
              <pc:sldLayoutMk cId="0" sldId="21474839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5:50:41.004" v="25" actId="790"/>
            <ac:spMkLst>
              <pc:docMk/>
              <pc:sldMasterMk cId="0" sldId="2147483960"/>
              <pc:sldLayoutMk cId="0" sldId="21474839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5:50:41.004" v="25" actId="790"/>
            <ac:spMkLst>
              <pc:docMk/>
              <pc:sldMasterMk cId="0" sldId="2147483960"/>
              <pc:sldLayoutMk cId="0" sldId="21474839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5:50:41.004" v="25" actId="790"/>
            <ac:spMkLst>
              <pc:docMk/>
              <pc:sldMasterMk cId="0" sldId="2147483960"/>
              <pc:sldLayoutMk cId="0" sldId="21474839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5:50:41.004" v="25" actId="790"/>
            <ac:spMkLst>
              <pc:docMk/>
              <pc:sldMasterMk cId="0" sldId="2147483960"/>
              <pc:sldLayoutMk cId="0" sldId="21474839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2962A62-C7FC-472E-8AC2-1E682C59F4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45546E7-8891-4D89-9057-18F7BCFCFA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F948F-2B3B-4C12-9EB4-17C1AF1FB078}" type="datetimeFigureOut">
              <a:rPr lang="es-ES" smtClean="0"/>
              <a:t>13/08/2021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BEA1C6-A81B-494B-916C-7DB0209F83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074F71C-810D-4588-8D26-55A1CDE0FA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74DD4-EAAA-4EAC-B543-64CF9FF0A6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8424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91219-B156-4A68-90C0-93114B16462E}" type="datetimeFigureOut">
              <a:rPr lang="es-ES" noProof="0" smtClean="0"/>
              <a:t>13/08/2021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5DB69-D19A-4D94-852E-00FAD2A6BC4D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9494857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55DB69-D19A-4D94-852E-00FAD2A6BC4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943136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rtlCol="0" anchor="t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E11451-04FA-479E-8215-AD6CAACADDEE}" type="datetime2">
              <a:rPr lang="es-ES" noProof="0" smtClean="0"/>
              <a:t>viernes, 13 de agosto de 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 de texto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pPr rtl="0"/>
            <a:r>
              <a:rPr lang="es-ES" sz="66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 rtlCol="0"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rtlCol="0"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592956-F10D-4D17-BBD5-95429D8E231E}" type="datetime2">
              <a:rPr lang="es-ES" noProof="0" smtClean="0"/>
              <a:t>viernes, 13 de agosto de 2021</a:t>
            </a:fld>
            <a:endParaRPr lang="es-ES" noProof="0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rtlCol="0" anchor="t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9590F0-F60A-4B49-A06B-7FA950DACA17}" type="datetime2">
              <a:rPr lang="es-ES" noProof="0" smtClean="0"/>
              <a:t>viernes, 13 de agosto de 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F38BBD-8996-4208-BCB9-1742C95566E2}" type="datetime2">
              <a:rPr lang="es-ES" noProof="0" smtClean="0"/>
              <a:t>viernes, 13 de agosto de 2021</a:t>
            </a:fld>
            <a:endParaRPr lang="es-ES" noProof="0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 de texto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es-ES" sz="66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2" name="Marcador de fecha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A23DC3-70C2-4492-8D7E-CD3CC16823A2}" type="datetime2">
              <a:rPr lang="es-ES" noProof="0" smtClean="0"/>
              <a:t>viernes, 13 de agosto de 2021</a:t>
            </a:fld>
            <a:endParaRPr lang="es-ES" noProof="0"/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4" name="Marcador de pie de página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 rtlCol="0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ido 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AF3851-CB57-41E4-AB18-D04904FFE451}" type="datetime2">
              <a:rPr lang="es-ES" noProof="0" smtClean="0"/>
              <a:t>viernes, 13 de agosto de 2021</a:t>
            </a:fld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rtlCol="0"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rtlCol="0"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3" name="Cuadro de texto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es-ES" sz="60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Cuadro de texto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es-ES" sz="60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622DF3-7565-471C-AF0F-9667E72B3385}" type="datetime2">
              <a:rPr lang="es-ES" noProof="0" smtClean="0"/>
              <a:t>viernes, 13 de agosto de 2021</a:t>
            </a:fld>
            <a:endParaRPr lang="es-ES" noProof="0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FCECE9-FBA6-4AD3-B0BC-1B015445ADAD}" type="datetime2">
              <a:rPr lang="es-ES" noProof="0" smtClean="0"/>
              <a:t>viernes, 13 de agosto de 2021</a:t>
            </a:fld>
            <a:endParaRPr lang="es-ES" noProof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9" name="Marcador de pie de página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880A28-43D5-4838-9C05-BAB6B9889C5F}" type="datetime2">
              <a:rPr lang="es-ES" noProof="0" smtClean="0"/>
              <a:t>viernes, 13 de agosto de 2021</a:t>
            </a:fld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 de texto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es-ES" sz="80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rtlCol="0"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BE071D-CDF8-4CDF-82D3-8F33CA9BE38B}" type="datetime2">
              <a:rPr lang="es-ES" noProof="0" smtClean="0"/>
              <a:t>viernes, 13 de agosto de 2021</a:t>
            </a:fld>
            <a:endParaRPr lang="es-ES" noProof="0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8" name="Título 1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9" name="Cuadro de texto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es-ES" sz="60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3" name="Marcador de fecha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8103CE-6931-4156-B33E-9EB7982867A8}" type="datetime2">
              <a:rPr lang="es-ES" noProof="0" smtClean="0"/>
              <a:t>viernes, 13 de agosto de 2021</a:t>
            </a:fld>
            <a:endParaRPr lang="es-ES" noProof="0"/>
          </a:p>
        </p:txBody>
      </p:sp>
      <p:sp>
        <p:nvSpPr>
          <p:cNvPr id="14" name="Marcador de número de diapositiva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5" name="Marcador de pie de página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8" name="Elipse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9" name="Elipse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10" name="Elipse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rtl="0"/>
            <a:fld id="{8CA6F989-8A50-4986-AD88-021BA9B0B9AE}" type="datetime2">
              <a:rPr lang="es-ES" noProof="0" smtClean="0"/>
              <a:t>viernes, 13 de agosto de 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rtl="0"/>
            <a:fld id="{1789C0F2-17E0-497A-9BBE-0C73201AAFE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5907641" y="6154738"/>
            <a:ext cx="2398160" cy="365125"/>
          </a:xfrm>
        </p:spPr>
        <p:txBody>
          <a:bodyPr rtlCol="0"/>
          <a:lstStyle/>
          <a:p>
            <a:pPr rtl="0"/>
            <a:fld id="{433F4A80-C1BB-4579-857B-47F9D9AF594A}" type="datetime2">
              <a:rPr lang="es-ES" smtClean="0"/>
              <a:t>viernes, 13 de agosto de 2021</a:t>
            </a:fld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93983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Elemental</ap:Template>
  <ap:TotalTime>6</ap:TotalTime>
  <ap:Words>3</ap:Words>
  <ap:PresentationFormat>Presentación en pantalla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Calibri</vt:lpstr>
      <vt:lpstr>Palatino Linotype</vt:lpstr>
      <vt:lpstr>Wingdings</vt:lpstr>
      <vt:lpstr>Elemental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2014-09-16T21:33:44Z</dcterms:created>
  <dcterms:modified xsi:type="dcterms:W3CDTF">2021-08-13T05:51:54Z</dcterms:modified>
</cp:coreProperties>
</file>