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5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4:12:01.633" v="21" actId="790"/>
      <pc:docMkLst>
        <pc:docMk/>
      </pc:docMkLst>
      <pc:sldChg chg="modSp mod modNotes">
        <pc:chgData name="Fake Test User" userId="SID-0" providerId="Test" clId="FakeClientId" dt="2021-08-13T04:10:41.914" v="6" actId="790"/>
        <pc:sldMkLst>
          <pc:docMk/>
          <pc:sldMk cId="2290475726" sldId="256"/>
        </pc:sldMkLst>
        <pc:spChg chg="mod">
          <ac:chgData name="Fake Test User" userId="SID-0" providerId="Test" clId="FakeClientId" dt="2021-08-13T04:10:35.727" v="5" actId="790"/>
          <ac:spMkLst>
            <pc:docMk/>
            <pc:sldMk cId="22904757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4:10:35.727" v="5" actId="790"/>
          <ac:spMkLst>
            <pc:docMk/>
            <pc:sldMk cId="22904757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4:12:01.633" v="21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3T04:12:01.633" v="21" actId="790"/>
          <ac:spMkLst>
            <pc:docMk/>
            <pc:sldMasterMk cId="0" sldId="2147483744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13T04:10:55.055" v="8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0:55.055" v="8" actId="790"/>
            <ac:spMkLst>
              <pc:docMk/>
              <pc:sldMasterMk cId="0" sldId="2147483744"/>
              <pc:sldLayoutMk cId="0" sldId="21474837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0:58.852" v="9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4:10:58.852" v="9" actId="790"/>
            <ac:spMkLst>
              <pc:docMk/>
              <pc:sldMasterMk cId="0" sldId="2147483744"/>
              <pc:sldLayoutMk cId="0" sldId="214748374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02.461" v="10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02.461" v="10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07.446" v="11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4:11:07.446" v="11" actId="790"/>
            <ac:spMkLst>
              <pc:docMk/>
              <pc:sldMasterMk cId="0" sldId="2147483744"/>
              <pc:sldLayoutMk cId="0" sldId="2147483748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10.242" v="12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4:11:10.242" v="12" actId="790"/>
            <ac:spMkLst>
              <pc:docMk/>
              <pc:sldMasterMk cId="0" sldId="2147483744"/>
              <pc:sldLayoutMk cId="0" sldId="2147483749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12.867" v="13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3T04:11:12.867" v="13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12.867" v="13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12.867" v="13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12.867" v="13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12.867" v="13" actId="790"/>
            <ac:spMkLst>
              <pc:docMk/>
              <pc:sldMasterMk cId="0" sldId="2147483744"/>
              <pc:sldLayoutMk cId="0" sldId="214748375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16.852" v="14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3T04:11:16.852" v="14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16.852" v="14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16.852" v="14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19.946" v="15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19.946" v="15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22.727" v="16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22.727" v="16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25.774" v="17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25.774" v="17" actId="790"/>
            <ac:spMkLst>
              <pc:docMk/>
              <pc:sldMasterMk cId="0" sldId="2147483744"/>
              <pc:sldLayoutMk cId="0" sldId="214748375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4:11:28.805" v="18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4:11:28.805" v="18" actId="790"/>
            <ac:spMkLst>
              <pc:docMk/>
              <pc:sldMasterMk cId="0" sldId="2147483744"/>
              <pc:sldLayoutMk cId="0" sldId="2147483755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B8DB148-67A0-428B-B53B-D06EC51F05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0CBAA1-ABF9-4B2D-88A5-981E348C0C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F2A9E-0ED4-4AE6-B3DF-4DEAD88995A4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71E55F-C176-4421-9530-FEC0E8D7FD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D3ACDE-B05A-43EB-ADDB-DE3D7651A3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92757-55B3-4655-BADE-B1E48BBD74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604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1854B-23E9-4405-8628-A1F8F5A1DE6B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BCDA-4728-42BD-9CA4-842279BE7C5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17245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1BCDA-4728-42BD-9CA4-842279BE7C5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9102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C65463-564A-4FE2-A50E-400909DA2D25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11" name="Grupo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Cuadro de texto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Conector recto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DAE126-5884-40CC-BCE1-2AD39062D63F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8" name="Grupo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Cuadro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ctor recto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728A1C-5B4A-4E71-99E8-4CE95C21F433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11" name="Grupo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Cuadro de texto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Conector recto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8EF157-8958-4C55-B100-83A0700830E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Cuadro de texto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Conector recto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upo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Cuadro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ctor recto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3CB8EE-51CF-4ED6-AF85-F77A0334FB28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8A3C1C-BAD1-452B-A61B-0C9041B8DC1D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uadro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ctor recto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6B2027-AA00-481C-9720-7C9FC040E581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14" name="Grupo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Cuadro de texto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Conector recto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59EE1B-FD92-4360-BE77-7E1CCDC6BF99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10" name="Grupo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uadro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ES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ctor recto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17571-2D17-4207-A9D9-8DF5FC0A22B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rtlCol="0" anchor="b"/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396AC-4387-4A3B-A9B3-B969E432EA29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90416-F61D-41CE-A781-CFEBA0197807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072F842-4C42-44AA-B000-24D69BFA75A6}" type="datetime1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Tapa dura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24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Tapa dura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2021-08-13T04:12:28Z</dcterms:modified>
</cp:coreProperties>
</file>