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10:28:31.829" v="23" actId="790"/>
      <pc:docMkLst>
        <pc:docMk/>
      </pc:docMkLst>
      <pc:sldChg chg="modSp mod modNotes">
        <pc:chgData name="Fake Test User" userId="SID-0" providerId="Test" clId="FakeClientId" dt="2021-08-05T10:27:45.188" v="9" actId="790"/>
        <pc:sldMkLst>
          <pc:docMk/>
          <pc:sldMk cId="474971375" sldId="256"/>
        </pc:sldMkLst>
        <pc:spChg chg="mod">
          <ac:chgData name="Fake Test User" userId="SID-0" providerId="Test" clId="FakeClientId" dt="2021-08-05T10:27:40.313" v="8" actId="790"/>
          <ac:spMkLst>
            <pc:docMk/>
            <pc:sldMk cId="4749713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10:27:40.313" v="8" actId="790"/>
          <ac:spMkLst>
            <pc:docMk/>
            <pc:sldMk cId="474971375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05T10:27:40.313" v="8" actId="790"/>
          <ac:spMkLst>
            <pc:docMk/>
            <pc:sldMk cId="474971375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05T10:27:40.313" v="8" actId="790"/>
          <ac:spMkLst>
            <pc:docMk/>
            <pc:sldMk cId="474971375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05T10:27:40.313" v="8" actId="790"/>
          <ac:spMkLst>
            <pc:docMk/>
            <pc:sldMk cId="474971375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10:28:25.860" v="21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5T10:27:51.578" v="10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05T10:27:51.578" v="10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05T10:27:51.578" v="10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05T10:27:51.578" v="10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05T10:27:51.578" v="10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05T10:27:51.578" v="10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5T10:27:51.578" v="10" actId="790"/>
          <ac:spMkLst>
            <pc:docMk/>
            <pc:sldMasterMk cId="0" sldId="2147483660"/>
            <ac:spMk id="11" creationId="{00000000-0000-0000-0000-000000000000}"/>
          </ac:spMkLst>
        </pc:spChg>
        <pc:sldLayoutChg chg="modSp mod">
          <pc:chgData name="Fake Test User" userId="SID-0" providerId="Test" clId="FakeClientId" dt="2021-08-05T10:27:54.188" v="11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5T10:27:54.188" v="11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7:54.188" v="11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7:54.188" v="11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27:54.188" v="11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27:54.188" v="11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7:56.563" v="12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5T10:27:56.563" v="12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7:56.563" v="12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7:56.563" v="12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7:56.563" v="12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7:56.563" v="12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8:01.438" v="13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5T10:28:01.438" v="13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8:01.438" v="13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8:01.438" v="13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8:01.438" v="13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8:01.438" v="13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8:04.610" v="14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5T10:28:04.610" v="14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8:04.610" v="14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8:04.610" v="14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28:04.610" v="14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28:04.610" v="14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28:04.610" v="14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8:07.563" v="15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5T10:28:07.563" v="15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8:07.563" v="15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8:07.563" v="15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28:07.563" v="15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28:07.563" v="15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28:07.563" v="15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10:28:07.563" v="15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10:28:07.563" v="15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8:10.719" v="16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5T10:28:10.719" v="16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8:10.719" v="16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8:10.719" v="16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8:10.719" v="16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8:14.110" v="17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5T10:28:14.110" v="17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8:14.110" v="17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8:14.110" v="17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8:17.360" v="18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5T10:28:17.360" v="18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8:17.360" v="18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8:17.360" v="18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8:17.360" v="18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8:17.360" v="18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8:17.360" v="18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8:20.360" v="19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5T10:28:20.360" v="19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8:20.360" v="19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8:20.360" v="19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8:20.360" v="19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8:20.360" v="19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8:20.360" v="19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8:25.860" v="21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5T10:28:25.860" v="21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8:25.860" v="21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8:25.860" v="21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8:25.860" v="21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8:25.860" v="21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8:23.157" v="20" actId="790"/>
          <pc:sldLayoutMkLst>
            <pc:docMk/>
            <pc:sldMasterMk cId="0" sldId="2147483660"/>
            <pc:sldLayoutMk cId="0" sldId="2147483672"/>
          </pc:sldLayoutMkLst>
          <pc:spChg chg="mod">
            <ac:chgData name="Fake Test User" userId="SID-0" providerId="Test" clId="FakeClientId" dt="2021-08-05T10:28:23.157" v="20" actId="790"/>
            <ac:spMkLst>
              <pc:docMk/>
              <pc:sldMasterMk cId="0" sldId="2147483660"/>
              <pc:sldLayoutMk cId="0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8:23.157" v="20" actId="790"/>
            <ac:spMkLst>
              <pc:docMk/>
              <pc:sldMasterMk cId="0" sldId="2147483660"/>
              <pc:sldLayoutMk cId="0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8:23.157" v="20" actId="790"/>
            <ac:spMkLst>
              <pc:docMk/>
              <pc:sldMasterMk cId="0" sldId="2147483660"/>
              <pc:sldLayoutMk cId="0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8:23.157" v="20" actId="790"/>
            <ac:spMkLst>
              <pc:docMk/>
              <pc:sldMasterMk cId="0" sldId="2147483660"/>
              <pc:sldLayoutMk cId="0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8:23.157" v="20" actId="790"/>
            <ac:spMkLst>
              <pc:docMk/>
              <pc:sldMasterMk cId="0" sldId="2147483660"/>
              <pc:sldLayoutMk cId="0" sldId="2147483672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06C19AB-1D91-44AA-A8EE-BE9FFE2E05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F036F0-930B-4DD2-9D19-6C90CA7F4D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E0ED1-CF8E-499B-A8DA-746CDA0CFD17}" type="datetimeFigureOut">
              <a:rPr lang="es-ES" smtClean="0"/>
              <a:t>05/08/2021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B1A365-EA8F-4116-9D95-31F7BD59B0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F5D098-222D-4D12-9D3F-E59E1D7D77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BE82C-8819-4E02-990A-5EF5C9709C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3435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139C8-E058-4287-893B-A94EABEF9E0F}" type="datetimeFigureOut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62D06-C08B-4611-BC24-D038026FFB01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871946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62D06-C08B-4611-BC24-D038026FFB0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05672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A8920C-61A4-495A-AF4D-E43E0D66C306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97606D-E5C4-4C2F-8241-EC2663EF1CD4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41ED37-45BF-4315-A354-F2F7A36E7DE7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734ACC-642F-43DE-A23E-47FDAF3BC48A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73FD3D-349F-49AE-81D2-E05B5072E00A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rtlCol="0" anchor="t"/>
          <a:lstStyle>
            <a:lvl1pPr algn="l">
              <a:defRPr sz="40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5490E4-52C0-4B9B-852E-D2048EF030AE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736F49-BCE0-40BE-8CDE-0690948DD743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C47292-BFA1-4E8D-8C8F-DC5F9F4E3B19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BD72AD-40AB-4065-9A85-5F87925E525A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9CD016-D5EB-4C57-9140-483BC26CCBCA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rtlCol="0"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B039F1-F41E-453D-A107-05B4AFEEA13B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E61822-381F-4935-84F4-B42ECD494838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" name="Rectángulo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rtl="0"/>
            <a:fld id="{A20DC325-0F6E-4BAB-931E-503B541E9262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E8079A4-7AA8-4A4F-87E2-7781EC5097DD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9565F-84D3-4341-8C82-61C82EE178B9}" type="datetime1">
              <a:rPr lang="es-ES" smtClean="0"/>
              <a:t>05/08/2021</a:t>
            </a:fld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erspectiv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Perspective</ap:Template>
  <ap:TotalTime>3</ap:TotalTime>
  <ap:Words>3</ap:Words>
  <ap:PresentationFormat>Presentación en pantalla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Wingdings</vt:lpstr>
      <vt:lpstr>Perspectiva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2014-09-16T21:39:03Z</dcterms:created>
  <dcterms:modified xsi:type="dcterms:W3CDTF">2021-08-05T10:28:37Z</dcterms:modified>
</cp:coreProperties>
</file>