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3" d="100"/>
          <a:sy n="93" d="100"/>
        </p:scale>
        <p:origin x="18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1" d="100"/>
          <a:sy n="71" d="100"/>
        </p:scale>
        <p:origin x="4188" y="54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05T10:36:34.109" v="18" actId="790"/>
      <pc:docMkLst>
        <pc:docMk/>
      </pc:docMkLst>
      <pc:sldChg chg="modSp mod modNotes">
        <pc:chgData name="Fake Test User" userId="SID-0" providerId="Test" clId="FakeClientId" dt="2021-08-05T10:35:48.687" v="4" actId="790"/>
        <pc:sldMkLst>
          <pc:docMk/>
          <pc:sldMk cId="3731197474" sldId="256"/>
        </pc:sldMkLst>
        <pc:spChg chg="mod">
          <ac:chgData name="Fake Test User" userId="SID-0" providerId="Test" clId="FakeClientId" dt="2021-08-05T10:35:44.765" v="3" actId="790"/>
          <ac:spMkLst>
            <pc:docMk/>
            <pc:sldMk cId="3731197474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05T10:35:44.765" v="3" actId="790"/>
          <ac:spMkLst>
            <pc:docMk/>
            <pc:sldMk cId="3731197474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05T10:36:27.875" v="16" actId="790"/>
        <pc:sldMasterMkLst>
          <pc:docMk/>
          <pc:sldMasterMk cId="0" sldId="2147483660"/>
        </pc:sldMasterMkLst>
        <pc:spChg chg="mod">
          <ac:chgData name="Fake Test User" userId="SID-0" providerId="Test" clId="FakeClientId" dt="2021-08-05T10:35:53.437" v="5" actId="790"/>
          <ac:spMkLst>
            <pc:docMk/>
            <pc:sldMasterMk cId="0" sldId="2147483660"/>
            <ac:spMk id="5" creationId="{00000000-0000-0000-0000-000000000000}"/>
          </ac:spMkLst>
        </pc:spChg>
        <pc:spChg chg="mod">
          <ac:chgData name="Fake Test User" userId="SID-0" providerId="Test" clId="FakeClientId" dt="2021-08-05T10:35:53.437" v="5" actId="790"/>
          <ac:spMkLst>
            <pc:docMk/>
            <pc:sldMasterMk cId="0" sldId="2147483660"/>
            <ac:spMk id="7" creationId="{00000000-0000-0000-0000-000000000000}"/>
          </ac:spMkLst>
        </pc:spChg>
        <pc:spChg chg="mod">
          <ac:chgData name="Fake Test User" userId="SID-0" providerId="Test" clId="FakeClientId" dt="2021-08-05T10:35:53.437" v="5" actId="790"/>
          <ac:spMkLst>
            <pc:docMk/>
            <pc:sldMasterMk cId="0" sldId="2147483660"/>
            <ac:spMk id="8" creationId="{00000000-0000-0000-0000-000000000000}"/>
          </ac:spMkLst>
        </pc:spChg>
        <pc:spChg chg="mod">
          <ac:chgData name="Fake Test User" userId="SID-0" providerId="Test" clId="FakeClientId" dt="2021-08-05T10:35:53.437" v="5" actId="790"/>
          <ac:spMkLst>
            <pc:docMk/>
            <pc:sldMasterMk cId="0" sldId="2147483660"/>
            <ac:spMk id="9" creationId="{00000000-0000-0000-0000-000000000000}"/>
          </ac:spMkLst>
        </pc:spChg>
        <pc:spChg chg="mod">
          <ac:chgData name="Fake Test User" userId="SID-0" providerId="Test" clId="FakeClientId" dt="2021-08-05T10:35:53.437" v="5" actId="790"/>
          <ac:spMkLst>
            <pc:docMk/>
            <pc:sldMasterMk cId="0" sldId="2147483660"/>
            <ac:spMk id="10" creationId="{00000000-0000-0000-0000-000000000000}"/>
          </ac:spMkLst>
        </pc:spChg>
        <pc:spChg chg="mod">
          <ac:chgData name="Fake Test User" userId="SID-0" providerId="Test" clId="FakeClientId" dt="2021-08-05T10:35:53.437" v="5" actId="790"/>
          <ac:spMkLst>
            <pc:docMk/>
            <pc:sldMasterMk cId="0" sldId="2147483660"/>
            <ac:spMk id="11" creationId="{00000000-0000-0000-0000-000000000000}"/>
          </ac:spMkLst>
        </pc:spChg>
        <pc:spChg chg="mod">
          <ac:chgData name="Fake Test User" userId="SID-0" providerId="Test" clId="FakeClientId" dt="2021-08-05T10:35:53.437" v="5" actId="790"/>
          <ac:spMkLst>
            <pc:docMk/>
            <pc:sldMasterMk cId="0" sldId="2147483660"/>
            <ac:spMk id="12" creationId="{00000000-0000-0000-0000-000000000000}"/>
          </ac:spMkLst>
        </pc:spChg>
        <pc:spChg chg="mod">
          <ac:chgData name="Fake Test User" userId="SID-0" providerId="Test" clId="FakeClientId" dt="2021-08-05T10:35:53.437" v="5" actId="790"/>
          <ac:spMkLst>
            <pc:docMk/>
            <pc:sldMasterMk cId="0" sldId="2147483660"/>
            <ac:spMk id="15" creationId="{00000000-0000-0000-0000-000000000000}"/>
          </ac:spMkLst>
        </pc:spChg>
        <pc:spChg chg="mod">
          <ac:chgData name="Fake Test User" userId="SID-0" providerId="Test" clId="FakeClientId" dt="2021-08-05T10:35:53.437" v="5" actId="790"/>
          <ac:spMkLst>
            <pc:docMk/>
            <pc:sldMasterMk cId="0" sldId="2147483660"/>
            <ac:spMk id="22" creationId="{00000000-0000-0000-0000-000000000000}"/>
          </ac:spMkLst>
        </pc:spChg>
        <pc:spChg chg="mod">
          <ac:chgData name="Fake Test User" userId="SID-0" providerId="Test" clId="FakeClientId" dt="2021-08-05T10:35:53.437" v="5" actId="790"/>
          <ac:spMkLst>
            <pc:docMk/>
            <pc:sldMasterMk cId="0" sldId="2147483660"/>
            <ac:spMk id="24" creationId="{00000000-0000-0000-0000-000000000000}"/>
          </ac:spMkLst>
        </pc:spChg>
        <pc:sldLayoutChg chg="modSp mod">
          <pc:chgData name="Fake Test User" userId="SID-0" providerId="Test" clId="FakeClientId" dt="2021-08-05T10:35:56.031" v="6" actId="790"/>
          <pc:sldLayoutMkLst>
            <pc:docMk/>
            <pc:sldMasterMk cId="0" sldId="2147483660"/>
            <pc:sldLayoutMk cId="0" sldId="2147483661"/>
          </pc:sldLayoutMkLst>
          <pc:spChg chg="mod">
            <ac:chgData name="Fake Test User" userId="SID-0" providerId="Test" clId="FakeClientId" dt="2021-08-05T10:35:56.031" v="6" actId="790"/>
            <ac:spMkLst>
              <pc:docMk/>
              <pc:sldMasterMk cId="0" sldId="2147483660"/>
              <pc:sldLayoutMk cId="0" sldId="2147483661"/>
              <ac:spMk id="7" creationId="{00000000-0000-0000-0000-000000000000}"/>
            </ac:spMkLst>
          </pc:spChg>
          <pc:spChg chg="mod">
            <ac:chgData name="Fake Test User" userId="SID-0" providerId="Test" clId="FakeClientId" dt="2021-08-05T10:35:56.031" v="6" actId="790"/>
            <ac:spMkLst>
              <pc:docMk/>
              <pc:sldMasterMk cId="0" sldId="2147483660"/>
              <pc:sldLayoutMk cId="0" sldId="2147483661"/>
              <ac:spMk id="8" creationId="{00000000-0000-0000-0000-000000000000}"/>
            </ac:spMkLst>
          </pc:spChg>
          <pc:spChg chg="mod">
            <ac:chgData name="Fake Test User" userId="SID-0" providerId="Test" clId="FakeClientId" dt="2021-08-05T10:35:56.031" v="6" actId="790"/>
            <ac:spMkLst>
              <pc:docMk/>
              <pc:sldMasterMk cId="0" sldId="2147483660"/>
              <pc:sldLayoutMk cId="0" sldId="2147483661"/>
              <ac:spMk id="9" creationId="{00000000-0000-0000-0000-000000000000}"/>
            </ac:spMkLst>
          </pc:spChg>
          <pc:spChg chg="mod">
            <ac:chgData name="Fake Test User" userId="SID-0" providerId="Test" clId="FakeClientId" dt="2021-08-05T10:35:56.031" v="6" actId="790"/>
            <ac:spMkLst>
              <pc:docMk/>
              <pc:sldMasterMk cId="0" sldId="2147483660"/>
              <pc:sldLayoutMk cId="0" sldId="2147483661"/>
              <ac:spMk id="10" creationId="{00000000-0000-0000-0000-000000000000}"/>
            </ac:spMkLst>
          </pc:spChg>
          <pc:spChg chg="mod">
            <ac:chgData name="Fake Test User" userId="SID-0" providerId="Test" clId="FakeClientId" dt="2021-08-05T10:35:56.031" v="6" actId="790"/>
            <ac:spMkLst>
              <pc:docMk/>
              <pc:sldMasterMk cId="0" sldId="2147483660"/>
              <pc:sldLayoutMk cId="0" sldId="2147483661"/>
              <ac:spMk id="14" creationId="{00000000-0000-0000-0000-000000000000}"/>
            </ac:spMkLst>
          </pc:spChg>
          <pc:spChg chg="mod">
            <ac:chgData name="Fake Test User" userId="SID-0" providerId="Test" clId="FakeClientId" dt="2021-08-05T10:35:56.031" v="6" actId="790"/>
            <ac:spMkLst>
              <pc:docMk/>
              <pc:sldMasterMk cId="0" sldId="2147483660"/>
              <pc:sldLayoutMk cId="0" sldId="2147483661"/>
              <ac:spMk id="20" creationId="{00000000-0000-0000-0000-000000000000}"/>
            </ac:spMkLst>
          </pc:spChg>
          <pc:spChg chg="mod">
            <ac:chgData name="Fake Test User" userId="SID-0" providerId="Test" clId="FakeClientId" dt="2021-08-05T10:35:56.031" v="6" actId="790"/>
            <ac:spMkLst>
              <pc:docMk/>
              <pc:sldMasterMk cId="0" sldId="2147483660"/>
              <pc:sldLayoutMk cId="0" sldId="2147483661"/>
              <ac:spMk id="22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5T10:35:58.468" v="7" actId="790"/>
          <pc:sldLayoutMkLst>
            <pc:docMk/>
            <pc:sldMasterMk cId="0" sldId="2147483660"/>
            <pc:sldLayoutMk cId="0" sldId="2147483662"/>
          </pc:sldLayoutMkLst>
          <pc:spChg chg="mod">
            <ac:chgData name="Fake Test User" userId="SID-0" providerId="Test" clId="FakeClientId" dt="2021-08-05T10:35:58.468" v="7" actId="790"/>
            <ac:spMkLst>
              <pc:docMk/>
              <pc:sldMasterMk cId="0" sldId="2147483660"/>
              <pc:sldLayoutMk cId="0" sldId="2147483662"/>
              <ac:spMk id="2" creationId="{00000000-0000-0000-0000-000000000000}"/>
            </ac:spMkLst>
          </pc:spChg>
          <pc:spChg chg="mod">
            <ac:chgData name="Fake Test User" userId="SID-0" providerId="Test" clId="FakeClientId" dt="2021-08-05T10:35:58.468" v="7" actId="790"/>
            <ac:spMkLst>
              <pc:docMk/>
              <pc:sldMasterMk cId="0" sldId="2147483660"/>
              <pc:sldLayoutMk cId="0" sldId="2147483662"/>
              <ac:spMk id="3" creationId="{00000000-0000-0000-0000-000000000000}"/>
            </ac:spMkLst>
          </pc:spChg>
          <pc:spChg chg="mod">
            <ac:chgData name="Fake Test User" userId="SID-0" providerId="Test" clId="FakeClientId" dt="2021-08-05T10:35:58.468" v="7" actId="790"/>
            <ac:spMkLst>
              <pc:docMk/>
              <pc:sldMasterMk cId="0" sldId="2147483660"/>
              <pc:sldLayoutMk cId="0" sldId="2147483662"/>
              <ac:spMk id="4" creationId="{00000000-0000-0000-0000-000000000000}"/>
            </ac:spMkLst>
          </pc:spChg>
          <pc:spChg chg="mod">
            <ac:chgData name="Fake Test User" userId="SID-0" providerId="Test" clId="FakeClientId" dt="2021-08-05T10:35:58.468" v="7" actId="790"/>
            <ac:spMkLst>
              <pc:docMk/>
              <pc:sldMasterMk cId="0" sldId="2147483660"/>
              <pc:sldLayoutMk cId="0" sldId="2147483662"/>
              <ac:spMk id="5" creationId="{00000000-0000-0000-0000-000000000000}"/>
            </ac:spMkLst>
          </pc:spChg>
          <pc:spChg chg="mod">
            <ac:chgData name="Fake Test User" userId="SID-0" providerId="Test" clId="FakeClientId" dt="2021-08-05T10:35:58.468" v="7" actId="790"/>
            <ac:spMkLst>
              <pc:docMk/>
              <pc:sldMasterMk cId="0" sldId="2147483660"/>
              <pc:sldLayoutMk cId="0" sldId="2147483662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5T10:36:03.062" v="8" actId="790"/>
          <pc:sldLayoutMkLst>
            <pc:docMk/>
            <pc:sldMasterMk cId="0" sldId="2147483660"/>
            <pc:sldLayoutMk cId="0" sldId="2147483663"/>
          </pc:sldLayoutMkLst>
          <pc:spChg chg="mod">
            <ac:chgData name="Fake Test User" userId="SID-0" providerId="Test" clId="FakeClientId" dt="2021-08-05T10:36:03.062" v="8" actId="790"/>
            <ac:spMkLst>
              <pc:docMk/>
              <pc:sldMasterMk cId="0" sldId="2147483660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05T10:36:03.062" v="8" actId="790"/>
            <ac:spMkLst>
              <pc:docMk/>
              <pc:sldMasterMk cId="0" sldId="2147483660"/>
              <pc:sldLayoutMk cId="0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21-08-05T10:36:03.062" v="8" actId="790"/>
            <ac:spMkLst>
              <pc:docMk/>
              <pc:sldMasterMk cId="0" sldId="2147483660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05T10:36:03.062" v="8" actId="790"/>
            <ac:spMkLst>
              <pc:docMk/>
              <pc:sldMasterMk cId="0" sldId="2147483660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05T10:36:03.062" v="8" actId="790"/>
            <ac:spMkLst>
              <pc:docMk/>
              <pc:sldMasterMk cId="0" sldId="2147483660"/>
              <pc:sldLayoutMk cId="0" sldId="2147483663"/>
              <ac:spMk id="6" creationId="{00000000-0000-0000-0000-000000000000}"/>
            </ac:spMkLst>
          </pc:spChg>
          <pc:spChg chg="mod">
            <ac:chgData name="Fake Test User" userId="SID-0" providerId="Test" clId="FakeClientId" dt="2021-08-05T10:36:03.062" v="8" actId="790"/>
            <ac:spMkLst>
              <pc:docMk/>
              <pc:sldMasterMk cId="0" sldId="2147483660"/>
              <pc:sldLayoutMk cId="0" sldId="2147483663"/>
              <ac:spMk id="7" creationId="{00000000-0000-0000-0000-000000000000}"/>
            </ac:spMkLst>
          </pc:spChg>
          <pc:spChg chg="mod">
            <ac:chgData name="Fake Test User" userId="SID-0" providerId="Test" clId="FakeClientId" dt="2021-08-05T10:36:03.062" v="8" actId="790"/>
            <ac:spMkLst>
              <pc:docMk/>
              <pc:sldMasterMk cId="0" sldId="2147483660"/>
              <pc:sldLayoutMk cId="0" sldId="2147483663"/>
              <ac:spMk id="8" creationId="{00000000-0000-0000-0000-000000000000}"/>
            </ac:spMkLst>
          </pc:spChg>
          <pc:spChg chg="mod">
            <ac:chgData name="Fake Test User" userId="SID-0" providerId="Test" clId="FakeClientId" dt="2021-08-05T10:36:03.062" v="8" actId="790"/>
            <ac:spMkLst>
              <pc:docMk/>
              <pc:sldMasterMk cId="0" sldId="2147483660"/>
              <pc:sldLayoutMk cId="0" sldId="2147483663"/>
              <ac:spMk id="9" creationId="{00000000-0000-0000-0000-000000000000}"/>
            </ac:spMkLst>
          </pc:spChg>
          <pc:spChg chg="mod">
            <ac:chgData name="Fake Test User" userId="SID-0" providerId="Test" clId="FakeClientId" dt="2021-08-05T10:36:03.062" v="8" actId="790"/>
            <ac:spMkLst>
              <pc:docMk/>
              <pc:sldMasterMk cId="0" sldId="2147483660"/>
              <pc:sldLayoutMk cId="0" sldId="2147483663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5T10:36:05.625" v="9" actId="790"/>
          <pc:sldLayoutMkLst>
            <pc:docMk/>
            <pc:sldMasterMk cId="0" sldId="2147483660"/>
            <pc:sldLayoutMk cId="0" sldId="2147483664"/>
          </pc:sldLayoutMkLst>
          <pc:spChg chg="mod">
            <ac:chgData name="Fake Test User" userId="SID-0" providerId="Test" clId="FakeClientId" dt="2021-08-05T10:36:05.625" v="9" actId="790"/>
            <ac:spMkLst>
              <pc:docMk/>
              <pc:sldMasterMk cId="0" sldId="2147483660"/>
              <pc:sldLayoutMk cId="0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21-08-05T10:36:05.625" v="9" actId="790"/>
            <ac:spMkLst>
              <pc:docMk/>
              <pc:sldMasterMk cId="0" sldId="2147483660"/>
              <pc:sldLayoutMk cId="0" sldId="2147483664"/>
              <ac:spMk id="3" creationId="{00000000-0000-0000-0000-000000000000}"/>
            </ac:spMkLst>
          </pc:spChg>
          <pc:spChg chg="mod">
            <ac:chgData name="Fake Test User" userId="SID-0" providerId="Test" clId="FakeClientId" dt="2021-08-05T10:36:05.625" v="9" actId="790"/>
            <ac:spMkLst>
              <pc:docMk/>
              <pc:sldMasterMk cId="0" sldId="2147483660"/>
              <pc:sldLayoutMk cId="0" sldId="2147483664"/>
              <ac:spMk id="4" creationId="{00000000-0000-0000-0000-000000000000}"/>
            </ac:spMkLst>
          </pc:spChg>
          <pc:spChg chg="mod">
            <ac:chgData name="Fake Test User" userId="SID-0" providerId="Test" clId="FakeClientId" dt="2021-08-05T10:36:05.625" v="9" actId="790"/>
            <ac:spMkLst>
              <pc:docMk/>
              <pc:sldMasterMk cId="0" sldId="2147483660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8-05T10:36:05.625" v="9" actId="790"/>
            <ac:spMkLst>
              <pc:docMk/>
              <pc:sldMasterMk cId="0" sldId="2147483660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8-05T10:36:05.625" v="9" actId="790"/>
            <ac:spMkLst>
              <pc:docMk/>
              <pc:sldMasterMk cId="0" sldId="2147483660"/>
              <pc:sldLayoutMk cId="0" sldId="2147483664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5T10:36:08.640" v="10" actId="790"/>
          <pc:sldLayoutMkLst>
            <pc:docMk/>
            <pc:sldMasterMk cId="0" sldId="2147483660"/>
            <pc:sldLayoutMk cId="0" sldId="2147483665"/>
          </pc:sldLayoutMkLst>
          <pc:spChg chg="mod">
            <ac:chgData name="Fake Test User" userId="SID-0" providerId="Test" clId="FakeClientId" dt="2021-08-05T10:36:08.640" v="10" actId="790"/>
            <ac:spMkLst>
              <pc:docMk/>
              <pc:sldMasterMk cId="0" sldId="2147483660"/>
              <pc:sldLayoutMk cId="0" sldId="2147483665"/>
              <ac:spMk id="2" creationId="{00000000-0000-0000-0000-000000000000}"/>
            </ac:spMkLst>
          </pc:spChg>
          <pc:spChg chg="mod">
            <ac:chgData name="Fake Test User" userId="SID-0" providerId="Test" clId="FakeClientId" dt="2021-08-05T10:36:08.640" v="10" actId="790"/>
            <ac:spMkLst>
              <pc:docMk/>
              <pc:sldMasterMk cId="0" sldId="2147483660"/>
              <pc:sldLayoutMk cId="0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21-08-05T10:36:08.640" v="10" actId="790"/>
            <ac:spMkLst>
              <pc:docMk/>
              <pc:sldMasterMk cId="0" sldId="2147483660"/>
              <pc:sldLayoutMk cId="0" sldId="2147483665"/>
              <ac:spMk id="4" creationId="{00000000-0000-0000-0000-000000000000}"/>
            </ac:spMkLst>
          </pc:spChg>
          <pc:spChg chg="mod">
            <ac:chgData name="Fake Test User" userId="SID-0" providerId="Test" clId="FakeClientId" dt="2021-08-05T10:36:08.640" v="10" actId="790"/>
            <ac:spMkLst>
              <pc:docMk/>
              <pc:sldMasterMk cId="0" sldId="2147483660"/>
              <pc:sldLayoutMk cId="0" sldId="2147483665"/>
              <ac:spMk id="5" creationId="{00000000-0000-0000-0000-000000000000}"/>
            </ac:spMkLst>
          </pc:spChg>
          <pc:spChg chg="mod">
            <ac:chgData name="Fake Test User" userId="SID-0" providerId="Test" clId="FakeClientId" dt="2021-08-05T10:36:08.640" v="10" actId="790"/>
            <ac:spMkLst>
              <pc:docMk/>
              <pc:sldMasterMk cId="0" sldId="2147483660"/>
              <pc:sldLayoutMk cId="0" sldId="2147483665"/>
              <ac:spMk id="6" creationId="{00000000-0000-0000-0000-000000000000}"/>
            </ac:spMkLst>
          </pc:spChg>
          <pc:spChg chg="mod">
            <ac:chgData name="Fake Test User" userId="SID-0" providerId="Test" clId="FakeClientId" dt="2021-08-05T10:36:08.640" v="10" actId="790"/>
            <ac:spMkLst>
              <pc:docMk/>
              <pc:sldMasterMk cId="0" sldId="2147483660"/>
              <pc:sldLayoutMk cId="0" sldId="2147483665"/>
              <ac:spMk id="7" creationId="{00000000-0000-0000-0000-000000000000}"/>
            </ac:spMkLst>
          </pc:spChg>
          <pc:spChg chg="mod">
            <ac:chgData name="Fake Test User" userId="SID-0" providerId="Test" clId="FakeClientId" dt="2021-08-05T10:36:08.640" v="10" actId="790"/>
            <ac:spMkLst>
              <pc:docMk/>
              <pc:sldMasterMk cId="0" sldId="2147483660"/>
              <pc:sldLayoutMk cId="0" sldId="2147483665"/>
              <ac:spMk id="8" creationId="{00000000-0000-0000-0000-000000000000}"/>
            </ac:spMkLst>
          </pc:spChg>
          <pc:spChg chg="mod">
            <ac:chgData name="Fake Test User" userId="SID-0" providerId="Test" clId="FakeClientId" dt="2021-08-05T10:36:08.640" v="10" actId="790"/>
            <ac:spMkLst>
              <pc:docMk/>
              <pc:sldMasterMk cId="0" sldId="2147483660"/>
              <pc:sldLayoutMk cId="0" sldId="2147483665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5T10:36:11.875" v="11" actId="790"/>
          <pc:sldLayoutMkLst>
            <pc:docMk/>
            <pc:sldMasterMk cId="0" sldId="2147483660"/>
            <pc:sldLayoutMk cId="0" sldId="2147483666"/>
          </pc:sldLayoutMkLst>
          <pc:spChg chg="mod">
            <ac:chgData name="Fake Test User" userId="SID-0" providerId="Test" clId="FakeClientId" dt="2021-08-05T10:36:11.875" v="11" actId="790"/>
            <ac:spMkLst>
              <pc:docMk/>
              <pc:sldMasterMk cId="0" sldId="2147483660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8-05T10:36:11.875" v="11" actId="790"/>
            <ac:spMkLst>
              <pc:docMk/>
              <pc:sldMasterMk cId="0" sldId="2147483660"/>
              <pc:sldLayoutMk cId="0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21-08-05T10:36:11.875" v="11" actId="790"/>
            <ac:spMkLst>
              <pc:docMk/>
              <pc:sldMasterMk cId="0" sldId="2147483660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8-05T10:36:11.875" v="11" actId="790"/>
            <ac:spMkLst>
              <pc:docMk/>
              <pc:sldMasterMk cId="0" sldId="2147483660"/>
              <pc:sldLayoutMk cId="0" sldId="2147483666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5T10:36:15.562" v="12" actId="790"/>
          <pc:sldLayoutMkLst>
            <pc:docMk/>
            <pc:sldMasterMk cId="0" sldId="2147483660"/>
            <pc:sldLayoutMk cId="0" sldId="2147483667"/>
          </pc:sldLayoutMkLst>
          <pc:spChg chg="mod">
            <ac:chgData name="Fake Test User" userId="SID-0" providerId="Test" clId="FakeClientId" dt="2021-08-05T10:36:15.562" v="12" actId="790"/>
            <ac:spMkLst>
              <pc:docMk/>
              <pc:sldMasterMk cId="0" sldId="2147483660"/>
              <pc:sldLayoutMk cId="0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21-08-05T10:36:15.562" v="12" actId="790"/>
            <ac:spMkLst>
              <pc:docMk/>
              <pc:sldMasterMk cId="0" sldId="2147483660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05T10:36:15.562" v="12" actId="790"/>
            <ac:spMkLst>
              <pc:docMk/>
              <pc:sldMasterMk cId="0" sldId="2147483660"/>
              <pc:sldLayoutMk cId="0" sldId="2147483667"/>
              <ac:spMk id="4" creationId="{00000000-0000-0000-0000-000000000000}"/>
            </ac:spMkLst>
          </pc:spChg>
          <pc:spChg chg="mod">
            <ac:chgData name="Fake Test User" userId="SID-0" providerId="Test" clId="FakeClientId" dt="2021-08-05T10:36:15.562" v="12" actId="790"/>
            <ac:spMkLst>
              <pc:docMk/>
              <pc:sldMasterMk cId="0" sldId="2147483660"/>
              <pc:sldLayoutMk cId="0" sldId="2147483667"/>
              <ac:spMk id="5" creationId="{00000000-0000-0000-0000-000000000000}"/>
            </ac:spMkLst>
          </pc:spChg>
          <pc:spChg chg="mod">
            <ac:chgData name="Fake Test User" userId="SID-0" providerId="Test" clId="FakeClientId" dt="2021-08-05T10:36:15.562" v="12" actId="790"/>
            <ac:spMkLst>
              <pc:docMk/>
              <pc:sldMasterMk cId="0" sldId="2147483660"/>
              <pc:sldLayoutMk cId="0" sldId="2147483667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5T10:36:19.125" v="13" actId="790"/>
          <pc:sldLayoutMkLst>
            <pc:docMk/>
            <pc:sldMasterMk cId="0" sldId="2147483660"/>
            <pc:sldLayoutMk cId="0" sldId="2147483668"/>
          </pc:sldLayoutMkLst>
          <pc:spChg chg="mod">
            <ac:chgData name="Fake Test User" userId="SID-0" providerId="Test" clId="FakeClientId" dt="2021-08-05T10:36:19.125" v="13" actId="790"/>
            <ac:spMkLst>
              <pc:docMk/>
              <pc:sldMasterMk cId="0" sldId="2147483660"/>
              <pc:sldLayoutMk cId="0" sldId="2147483668"/>
              <ac:spMk id="2" creationId="{00000000-0000-0000-0000-000000000000}"/>
            </ac:spMkLst>
          </pc:spChg>
          <pc:spChg chg="mod">
            <ac:chgData name="Fake Test User" userId="SID-0" providerId="Test" clId="FakeClientId" dt="2021-08-05T10:36:19.125" v="13" actId="790"/>
            <ac:spMkLst>
              <pc:docMk/>
              <pc:sldMasterMk cId="0" sldId="2147483660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05T10:36:19.125" v="13" actId="790"/>
            <ac:spMkLst>
              <pc:docMk/>
              <pc:sldMasterMk cId="0" sldId="2147483660"/>
              <pc:sldLayoutMk cId="0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21-08-05T10:36:19.125" v="13" actId="790"/>
            <ac:spMkLst>
              <pc:docMk/>
              <pc:sldMasterMk cId="0" sldId="2147483660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8-05T10:36:19.125" v="13" actId="790"/>
            <ac:spMkLst>
              <pc:docMk/>
              <pc:sldMasterMk cId="0" sldId="2147483660"/>
              <pc:sldLayoutMk cId="0" sldId="2147483668"/>
              <ac:spMk id="6" creationId="{00000000-0000-0000-0000-000000000000}"/>
            </ac:spMkLst>
          </pc:spChg>
          <pc:spChg chg="mod">
            <ac:chgData name="Fake Test User" userId="SID-0" providerId="Test" clId="FakeClientId" dt="2021-08-05T10:36:19.125" v="13" actId="790"/>
            <ac:spMkLst>
              <pc:docMk/>
              <pc:sldMasterMk cId="0" sldId="2147483660"/>
              <pc:sldLayoutMk cId="0" sldId="2147483668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5T10:36:22.406" v="14" actId="790"/>
          <pc:sldLayoutMkLst>
            <pc:docMk/>
            <pc:sldMasterMk cId="0" sldId="2147483660"/>
            <pc:sldLayoutMk cId="0" sldId="2147483669"/>
          </pc:sldLayoutMkLst>
          <pc:spChg chg="mod">
            <ac:chgData name="Fake Test User" userId="SID-0" providerId="Test" clId="FakeClientId" dt="2021-08-05T10:36:22.406" v="14" actId="790"/>
            <ac:spMkLst>
              <pc:docMk/>
              <pc:sldMasterMk cId="0" sldId="2147483660"/>
              <pc:sldLayoutMk cId="0" sldId="2147483669"/>
              <ac:spMk id="2" creationId="{00000000-0000-0000-0000-000000000000}"/>
            </ac:spMkLst>
          </pc:spChg>
          <pc:spChg chg="mod">
            <ac:chgData name="Fake Test User" userId="SID-0" providerId="Test" clId="FakeClientId" dt="2021-08-05T10:36:22.406" v="14" actId="790"/>
            <ac:spMkLst>
              <pc:docMk/>
              <pc:sldMasterMk cId="0" sldId="2147483660"/>
              <pc:sldLayoutMk cId="0" sldId="2147483669"/>
              <ac:spMk id="3" creationId="{00000000-0000-0000-0000-000000000000}"/>
            </ac:spMkLst>
          </pc:spChg>
          <pc:spChg chg="mod">
            <ac:chgData name="Fake Test User" userId="SID-0" providerId="Test" clId="FakeClientId" dt="2021-08-05T10:36:22.406" v="14" actId="790"/>
            <ac:spMkLst>
              <pc:docMk/>
              <pc:sldMasterMk cId="0" sldId="2147483660"/>
              <pc:sldLayoutMk cId="0" sldId="2147483669"/>
              <ac:spMk id="4" creationId="{00000000-0000-0000-0000-000000000000}"/>
            </ac:spMkLst>
          </pc:spChg>
          <pc:spChg chg="mod">
            <ac:chgData name="Fake Test User" userId="SID-0" providerId="Test" clId="FakeClientId" dt="2021-08-05T10:36:22.406" v="14" actId="790"/>
            <ac:spMkLst>
              <pc:docMk/>
              <pc:sldMasterMk cId="0" sldId="2147483660"/>
              <pc:sldLayoutMk cId="0" sldId="2147483669"/>
              <ac:spMk id="5" creationId="{00000000-0000-0000-0000-000000000000}"/>
            </ac:spMkLst>
          </pc:spChg>
          <pc:spChg chg="mod">
            <ac:chgData name="Fake Test User" userId="SID-0" providerId="Test" clId="FakeClientId" dt="2021-08-05T10:36:22.406" v="14" actId="790"/>
            <ac:spMkLst>
              <pc:docMk/>
              <pc:sldMasterMk cId="0" sldId="2147483660"/>
              <pc:sldLayoutMk cId="0" sldId="2147483669"/>
              <ac:spMk id="6" creationId="{00000000-0000-0000-0000-000000000000}"/>
            </ac:spMkLst>
          </pc:spChg>
          <pc:spChg chg="mod">
            <ac:chgData name="Fake Test User" userId="SID-0" providerId="Test" clId="FakeClientId" dt="2021-08-05T10:36:22.406" v="14" actId="790"/>
            <ac:spMkLst>
              <pc:docMk/>
              <pc:sldMasterMk cId="0" sldId="2147483660"/>
              <pc:sldLayoutMk cId="0" sldId="2147483669"/>
              <ac:spMk id="7" creationId="{00000000-0000-0000-0000-000000000000}"/>
            </ac:spMkLst>
          </pc:spChg>
          <pc:spChg chg="mod">
            <ac:chgData name="Fake Test User" userId="SID-0" providerId="Test" clId="FakeClientId" dt="2021-08-05T10:36:22.406" v="14" actId="790"/>
            <ac:spMkLst>
              <pc:docMk/>
              <pc:sldMasterMk cId="0" sldId="2147483660"/>
              <pc:sldLayoutMk cId="0" sldId="2147483669"/>
              <ac:spMk id="8" creationId="{00000000-0000-0000-0000-000000000000}"/>
            </ac:spMkLst>
          </pc:spChg>
          <pc:spChg chg="mod">
            <ac:chgData name="Fake Test User" userId="SID-0" providerId="Test" clId="FakeClientId" dt="2021-08-05T10:36:22.406" v="14" actId="790"/>
            <ac:spMkLst>
              <pc:docMk/>
              <pc:sldMasterMk cId="0" sldId="2147483660"/>
              <pc:sldLayoutMk cId="0" sldId="2147483669"/>
              <ac:spMk id="9" creationId="{00000000-0000-0000-0000-000000000000}"/>
            </ac:spMkLst>
          </pc:spChg>
          <pc:spChg chg="mod">
            <ac:chgData name="Fake Test User" userId="SID-0" providerId="Test" clId="FakeClientId" dt="2021-08-05T10:36:22.406" v="14" actId="790"/>
            <ac:spMkLst>
              <pc:docMk/>
              <pc:sldMasterMk cId="0" sldId="2147483660"/>
              <pc:sldLayoutMk cId="0" sldId="2147483669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5T10:36:24.968" v="15" actId="790"/>
          <pc:sldLayoutMkLst>
            <pc:docMk/>
            <pc:sldMasterMk cId="0" sldId="2147483660"/>
            <pc:sldLayoutMk cId="0" sldId="2147483670"/>
          </pc:sldLayoutMkLst>
          <pc:spChg chg="mod">
            <ac:chgData name="Fake Test User" userId="SID-0" providerId="Test" clId="FakeClientId" dt="2021-08-05T10:36:24.968" v="15" actId="790"/>
            <ac:spMkLst>
              <pc:docMk/>
              <pc:sldMasterMk cId="0" sldId="2147483660"/>
              <pc:sldLayoutMk cId="0" sldId="2147483670"/>
              <ac:spMk id="2" creationId="{00000000-0000-0000-0000-000000000000}"/>
            </ac:spMkLst>
          </pc:spChg>
          <pc:spChg chg="mod">
            <ac:chgData name="Fake Test User" userId="SID-0" providerId="Test" clId="FakeClientId" dt="2021-08-05T10:36:24.968" v="15" actId="790"/>
            <ac:spMkLst>
              <pc:docMk/>
              <pc:sldMasterMk cId="0" sldId="2147483660"/>
              <pc:sldLayoutMk cId="0" sldId="2147483670"/>
              <ac:spMk id="3" creationId="{00000000-0000-0000-0000-000000000000}"/>
            </ac:spMkLst>
          </pc:spChg>
          <pc:spChg chg="mod">
            <ac:chgData name="Fake Test User" userId="SID-0" providerId="Test" clId="FakeClientId" dt="2021-08-05T10:36:24.968" v="15" actId="790"/>
            <ac:spMkLst>
              <pc:docMk/>
              <pc:sldMasterMk cId="0" sldId="2147483660"/>
              <pc:sldLayoutMk cId="0" sldId="2147483670"/>
              <ac:spMk id="4" creationId="{00000000-0000-0000-0000-000000000000}"/>
            </ac:spMkLst>
          </pc:spChg>
          <pc:spChg chg="mod">
            <ac:chgData name="Fake Test User" userId="SID-0" providerId="Test" clId="FakeClientId" dt="2021-08-05T10:36:24.968" v="15" actId="790"/>
            <ac:spMkLst>
              <pc:docMk/>
              <pc:sldMasterMk cId="0" sldId="2147483660"/>
              <pc:sldLayoutMk cId="0" sldId="2147483670"/>
              <ac:spMk id="5" creationId="{00000000-0000-0000-0000-000000000000}"/>
            </ac:spMkLst>
          </pc:spChg>
          <pc:spChg chg="mod">
            <ac:chgData name="Fake Test User" userId="SID-0" providerId="Test" clId="FakeClientId" dt="2021-08-05T10:36:24.968" v="15" actId="790"/>
            <ac:spMkLst>
              <pc:docMk/>
              <pc:sldMasterMk cId="0" sldId="2147483660"/>
              <pc:sldLayoutMk cId="0" sldId="214748367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5T10:36:27.875" v="16" actId="790"/>
          <pc:sldLayoutMkLst>
            <pc:docMk/>
            <pc:sldMasterMk cId="0" sldId="2147483660"/>
            <pc:sldLayoutMk cId="0" sldId="2147483671"/>
          </pc:sldLayoutMkLst>
          <pc:spChg chg="mod">
            <ac:chgData name="Fake Test User" userId="SID-0" providerId="Test" clId="FakeClientId" dt="2021-08-05T10:36:27.875" v="16" actId="790"/>
            <ac:spMkLst>
              <pc:docMk/>
              <pc:sldMasterMk cId="0" sldId="2147483660"/>
              <pc:sldLayoutMk cId="0" sldId="2147483671"/>
              <ac:spMk id="2" creationId="{00000000-0000-0000-0000-000000000000}"/>
            </ac:spMkLst>
          </pc:spChg>
          <pc:spChg chg="mod">
            <ac:chgData name="Fake Test User" userId="SID-0" providerId="Test" clId="FakeClientId" dt="2021-08-05T10:36:27.875" v="16" actId="790"/>
            <ac:spMkLst>
              <pc:docMk/>
              <pc:sldMasterMk cId="0" sldId="2147483660"/>
              <pc:sldLayoutMk cId="0" sldId="2147483671"/>
              <ac:spMk id="3" creationId="{00000000-0000-0000-0000-000000000000}"/>
            </ac:spMkLst>
          </pc:spChg>
          <pc:spChg chg="mod">
            <ac:chgData name="Fake Test User" userId="SID-0" providerId="Test" clId="FakeClientId" dt="2021-08-05T10:36:27.875" v="16" actId="790"/>
            <ac:spMkLst>
              <pc:docMk/>
              <pc:sldMasterMk cId="0" sldId="2147483660"/>
              <pc:sldLayoutMk cId="0" sldId="2147483671"/>
              <ac:spMk id="4" creationId="{00000000-0000-0000-0000-000000000000}"/>
            </ac:spMkLst>
          </pc:spChg>
          <pc:spChg chg="mod">
            <ac:chgData name="Fake Test User" userId="SID-0" providerId="Test" clId="FakeClientId" dt="2021-08-05T10:36:27.875" v="16" actId="790"/>
            <ac:spMkLst>
              <pc:docMk/>
              <pc:sldMasterMk cId="0" sldId="2147483660"/>
              <pc:sldLayoutMk cId="0" sldId="2147483671"/>
              <ac:spMk id="5" creationId="{00000000-0000-0000-0000-000000000000}"/>
            </ac:spMkLst>
          </pc:spChg>
          <pc:spChg chg="mod">
            <ac:chgData name="Fake Test User" userId="SID-0" providerId="Test" clId="FakeClientId" dt="2021-08-05T10:36:27.875" v="16" actId="790"/>
            <ac:spMkLst>
              <pc:docMk/>
              <pc:sldMasterMk cId="0" sldId="2147483660"/>
              <pc:sldLayoutMk cId="0" sldId="2147483671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86C6D53F-E0D0-4CE0-A050-B814F40373A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9FA2EB0-1A5C-47E7-A564-C71962C44D0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D43CB1-7ECC-49C6-B16C-2FEFFFA57BE4}" type="datetimeFigureOut">
              <a:rPr lang="es-ES" smtClean="0"/>
              <a:t>05/08/2021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C2482DE-518F-4C14-B92B-E50805978E2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3E7C4E1-1670-4A38-A79A-04DFF2E51C0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BD483F-64D1-4C5F-95D3-ABD5C65C520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76779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8F4F9B-A71D-4620-9817-E2B337F21C94}" type="datetimeFigureOut">
              <a:rPr lang="es-ES" noProof="0" smtClean="0"/>
              <a:t>05/08/2021</a:t>
            </a:fld>
            <a:endParaRPr lang="es-ES" noProof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los estilos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A29F4D-2294-47E5-A085-0C4C81D33311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86473055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A29F4D-2294-47E5-A085-0C4C81D33311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0284869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kumimoji="0" lang="es-ES" noProof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ES" noProof="0"/>
              <a:t>Segundo nivel</a:t>
            </a:r>
          </a:p>
          <a:p>
            <a:pPr lvl="2" rtl="0" eaLnBrk="1" latinLnBrk="0" hangingPunct="1"/>
            <a:r>
              <a:rPr lang="es-ES" noProof="0"/>
              <a:t>Tercer nivel</a:t>
            </a:r>
          </a:p>
          <a:p>
            <a:pPr lvl="3" rtl="0" eaLnBrk="1" latinLnBrk="0" hangingPunct="1"/>
            <a:r>
              <a:rPr lang="es-ES" noProof="0"/>
              <a:t>Cuarto nivel</a:t>
            </a:r>
          </a:p>
          <a:p>
            <a:pPr lvl="4" rtl="0" eaLnBrk="1" latinLnBrk="0" hangingPunct="1"/>
            <a:r>
              <a:rPr lang="es-ES" noProof="0"/>
              <a:t>Quinto nivel</a:t>
            </a:r>
            <a:endParaRPr kumimoji="0" lang="es-ES" noProof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A15357C-102E-4146-A7FE-305596CD6D89}" type="datetime1">
              <a:rPr lang="es-ES" noProof="0" smtClean="0"/>
              <a:t>05/08/2021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294C92D-0306-4E69-9CD3-20855E849650}" type="slidenum">
              <a:rPr kumimoji="0" lang="es-ES" noProof="0" smtClean="0"/>
              <a:t>‹Nº›</a:t>
            </a:fld>
            <a:endParaRPr kumimoji="0" lang="es-ES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rtlCol="0" anchor="b"/>
          <a:lstStyle>
            <a:lvl1pPr algn="l">
              <a:defRPr/>
            </a:lvl1pPr>
            <a:extLst/>
          </a:lstStyle>
          <a:p>
            <a:pPr rtl="0"/>
            <a:r>
              <a:rPr lang="es-ES" noProof="0"/>
              <a:t>Haga clic para modificar el estilo de título del patrón</a:t>
            </a:r>
            <a:endParaRPr kumimoji="0" lang="es-ES" noProof="0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 rtlCol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pPr rtl="0"/>
            <a:r>
              <a:rPr lang="es-ES" noProof="0"/>
              <a:t>Haga clic para modificar el estilo de subtítulo del patrón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3FD4728-22F9-40FC-95BF-0E10E6AB6766}" type="datetime1">
              <a:rPr lang="es-ES" noProof="0" smtClean="0"/>
              <a:t>05/08/2021</a:t>
            </a:fld>
            <a:endParaRPr lang="es-ES" noProof="0"/>
          </a:p>
        </p:txBody>
      </p:sp>
      <p:sp>
        <p:nvSpPr>
          <p:cNvPr id="20" name="Marcador de pie de página 19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s-ES" noProof="0"/>
          </a:p>
        </p:txBody>
      </p:sp>
      <p:sp>
        <p:nvSpPr>
          <p:cNvPr id="10" name="Marcador de número de diapositiva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294C92D-0306-4E69-9CD3-20855E849650}" type="slidenum">
              <a:rPr kumimoji="0" lang="es-ES" noProof="0" smtClean="0"/>
              <a:t>‹Nº›</a:t>
            </a:fld>
            <a:endParaRPr kumimoji="0" lang="es-ES" noProof="0"/>
          </a:p>
        </p:txBody>
      </p:sp>
      <p:sp>
        <p:nvSpPr>
          <p:cNvPr id="8" name="E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s-ES" noProof="0"/>
          </a:p>
        </p:txBody>
      </p:sp>
      <p:sp>
        <p:nvSpPr>
          <p:cNvPr id="9" name="E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s-ES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 rtlCol="0"/>
          <a:lstStyle/>
          <a:p>
            <a:pPr rtl="0"/>
            <a:r>
              <a:rPr lang="es-ES" noProof="0"/>
              <a:t>Haga clic para modificar el estilo de título del patrón</a:t>
            </a:r>
            <a:endParaRPr kumimoji="0" lang="es-ES" noProof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 rtlCol="0"/>
          <a:lstStyle/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ES" noProof="0"/>
              <a:t>Segundo nivel</a:t>
            </a:r>
          </a:p>
          <a:p>
            <a:pPr lvl="2" rtl="0" eaLnBrk="1" latinLnBrk="0" hangingPunct="1"/>
            <a:r>
              <a:rPr lang="es-ES" noProof="0"/>
              <a:t>Tercer nivel</a:t>
            </a:r>
          </a:p>
          <a:p>
            <a:pPr lvl="3" rtl="0" eaLnBrk="1" latinLnBrk="0" hangingPunct="1"/>
            <a:r>
              <a:rPr lang="es-ES" noProof="0"/>
              <a:t>Cuarto nivel</a:t>
            </a:r>
          </a:p>
          <a:p>
            <a:pPr lvl="4" rtl="0" eaLnBrk="1" latinLnBrk="0" hangingPunct="1"/>
            <a:r>
              <a:rPr lang="es-ES" noProof="0"/>
              <a:t>Quinto nivel</a:t>
            </a:r>
            <a:endParaRPr kumimoji="0" lang="es-ES" noProof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2A349E2-F8D5-47BD-BC7E-788B056B98CC}" type="datetime1">
              <a:rPr lang="es-ES" noProof="0" smtClean="0"/>
              <a:t>05/08/2021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294C92D-0306-4E69-9CD3-20855E849650}" type="slidenum">
              <a:rPr kumimoji="0" lang="es-ES" noProof="0" smtClean="0"/>
              <a:t>‹Nº›</a:t>
            </a:fld>
            <a:endParaRPr kumimoji="0" lang="es-ES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kumimoji="0" lang="es-ES" noProof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ES" noProof="0"/>
              <a:t>Segundo nivel</a:t>
            </a:r>
          </a:p>
          <a:p>
            <a:pPr lvl="2" rtl="0" eaLnBrk="1" latinLnBrk="0" hangingPunct="1"/>
            <a:r>
              <a:rPr lang="es-ES" noProof="0"/>
              <a:t>Tercer nivel</a:t>
            </a:r>
          </a:p>
          <a:p>
            <a:pPr lvl="3" rtl="0" eaLnBrk="1" latinLnBrk="0" hangingPunct="1"/>
            <a:r>
              <a:rPr lang="es-ES" noProof="0"/>
              <a:t>Cuarto nivel</a:t>
            </a:r>
          </a:p>
          <a:p>
            <a:pPr lvl="4" rtl="0" eaLnBrk="1" latinLnBrk="0" hangingPunct="1"/>
            <a:r>
              <a:rPr lang="es-ES" noProof="0"/>
              <a:t>Quinto nivel</a:t>
            </a:r>
            <a:endParaRPr kumimoji="0" lang="es-ES" noProof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64F6A5B-2F95-4318-B9F6-66441E67E2B5}" type="datetime1">
              <a:rPr lang="es-ES" noProof="0" smtClean="0"/>
              <a:t>05/08/2021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294C92D-0306-4E69-9CD3-20855E849650}" type="slidenum">
              <a:rPr kumimoji="0" lang="es-ES" noProof="0" smtClean="0"/>
              <a:t>‹Nº›</a:t>
            </a:fld>
            <a:endParaRPr kumimoji="0" lang="es-ES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la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s-ES" noProof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rtlCol="0"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pPr rtl="0"/>
            <a:r>
              <a:rPr lang="es-ES" noProof="0"/>
              <a:t>Haga clic para modificar el estilo de título del patrón</a:t>
            </a:r>
            <a:endParaRPr kumimoji="0" lang="es-ES" noProof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rtlCol="0"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0A07485-12F1-40B5-AD43-DDB0477814BF}" type="datetime1">
              <a:rPr lang="es-ES" noProof="0" smtClean="0"/>
              <a:t>05/08/2021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294C92D-0306-4E69-9CD3-20855E849650}" type="slidenum">
              <a:rPr kumimoji="0" lang="es-ES" noProof="0" smtClean="0"/>
              <a:t>‹Nº›</a:t>
            </a:fld>
            <a:endParaRPr kumimoji="0" lang="es-ES" noProof="0"/>
          </a:p>
        </p:txBody>
      </p:sp>
      <p:sp>
        <p:nvSpPr>
          <p:cNvPr id="10" name="Rectá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s-ES" noProof="0"/>
          </a:p>
        </p:txBody>
      </p:sp>
      <p:sp>
        <p:nvSpPr>
          <p:cNvPr id="8" name="E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s-ES" noProof="0"/>
          </a:p>
        </p:txBody>
      </p:sp>
      <p:sp>
        <p:nvSpPr>
          <p:cNvPr id="9" name="E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s-ES" noProof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ido 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kumimoji="0" lang="es-ES" noProof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ES" noProof="0"/>
              <a:t>Segundo nivel</a:t>
            </a:r>
          </a:p>
          <a:p>
            <a:pPr lvl="2" rtl="0" eaLnBrk="1" latinLnBrk="0" hangingPunct="1"/>
            <a:r>
              <a:rPr lang="es-ES" noProof="0"/>
              <a:t>Tercer nivel</a:t>
            </a:r>
          </a:p>
          <a:p>
            <a:pPr lvl="3" rtl="0" eaLnBrk="1" latinLnBrk="0" hangingPunct="1"/>
            <a:r>
              <a:rPr lang="es-ES" noProof="0"/>
              <a:t>Cuarto nivel</a:t>
            </a:r>
          </a:p>
          <a:p>
            <a:pPr lvl="4" rtl="0" eaLnBrk="1" latinLnBrk="0" hangingPunct="1"/>
            <a:r>
              <a:rPr lang="es-ES" noProof="0"/>
              <a:t>Quinto nivel</a:t>
            </a:r>
            <a:endParaRPr kumimoji="0" lang="es-ES" noProof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ES" noProof="0"/>
              <a:t>Segundo nivel</a:t>
            </a:r>
          </a:p>
          <a:p>
            <a:pPr lvl="2" rtl="0" eaLnBrk="1" latinLnBrk="0" hangingPunct="1"/>
            <a:r>
              <a:rPr lang="es-ES" noProof="0"/>
              <a:t>Tercer nivel</a:t>
            </a:r>
          </a:p>
          <a:p>
            <a:pPr lvl="3" rtl="0" eaLnBrk="1" latinLnBrk="0" hangingPunct="1"/>
            <a:r>
              <a:rPr lang="es-ES" noProof="0"/>
              <a:t>Cuarto nivel</a:t>
            </a:r>
          </a:p>
          <a:p>
            <a:pPr lvl="4" rtl="0" eaLnBrk="1" latinLnBrk="0" hangingPunct="1"/>
            <a:r>
              <a:rPr lang="es-ES" noProof="0"/>
              <a:t>Quinto nivel</a:t>
            </a:r>
            <a:endParaRPr kumimoji="0" lang="es-ES" noProof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B58B05F-C020-4148-90A0-2AA88E4608FE}" type="datetime1">
              <a:rPr lang="es-ES" noProof="0" smtClean="0"/>
              <a:t>05/08/2021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294C92D-0306-4E69-9CD3-20855E849650}" type="slidenum">
              <a:rPr kumimoji="0" lang="es-ES" noProof="0" smtClean="0"/>
              <a:t>‹Nº›</a:t>
            </a:fld>
            <a:endParaRPr kumimoji="0" lang="es-ES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rtlCol="0" anchor="ctr"/>
          <a:lstStyle>
            <a:lvl1pPr algn="ctr">
              <a:defRPr sz="4500" b="1" cap="none" baseline="0"/>
            </a:lvl1pPr>
            <a:extLst/>
          </a:lstStyle>
          <a:p>
            <a:pPr rtl="0"/>
            <a:r>
              <a:rPr lang="es-ES" noProof="0"/>
              <a:t>Haga clic para modificar el estilo de título del patrón</a:t>
            </a:r>
            <a:endParaRPr kumimoji="0" lang="es-ES" noProof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rtlCol="0"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rtlCol="0"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</p:txBody>
      </p:sp>
      <p:sp>
        <p:nvSpPr>
          <p:cNvPr id="5" name="Marcador de conteni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 rtlCol="0"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ES" noProof="0"/>
              <a:t>Segundo nivel</a:t>
            </a:r>
          </a:p>
          <a:p>
            <a:pPr lvl="2" rtl="0" eaLnBrk="1" latinLnBrk="0" hangingPunct="1"/>
            <a:r>
              <a:rPr lang="es-ES" noProof="0"/>
              <a:t>Tercer nivel</a:t>
            </a:r>
          </a:p>
          <a:p>
            <a:pPr lvl="3" rtl="0" eaLnBrk="1" latinLnBrk="0" hangingPunct="1"/>
            <a:r>
              <a:rPr lang="es-ES" noProof="0"/>
              <a:t>Cuarto nivel</a:t>
            </a:r>
          </a:p>
          <a:p>
            <a:pPr lvl="4" rtl="0" eaLnBrk="1" latinLnBrk="0" hangingPunct="1"/>
            <a:r>
              <a:rPr lang="es-ES" noProof="0"/>
              <a:t>Quinto nivel</a:t>
            </a:r>
            <a:endParaRPr kumimoji="0" lang="es-ES" noProof="0"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 rtlCol="0"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ES" noProof="0"/>
              <a:t>Segundo nivel</a:t>
            </a:r>
          </a:p>
          <a:p>
            <a:pPr lvl="2" rtl="0" eaLnBrk="1" latinLnBrk="0" hangingPunct="1"/>
            <a:r>
              <a:rPr lang="es-ES" noProof="0"/>
              <a:t>Tercer nivel</a:t>
            </a:r>
          </a:p>
          <a:p>
            <a:pPr lvl="3" rtl="0" eaLnBrk="1" latinLnBrk="0" hangingPunct="1"/>
            <a:r>
              <a:rPr lang="es-ES" noProof="0"/>
              <a:t>Cuarto nivel</a:t>
            </a:r>
          </a:p>
          <a:p>
            <a:pPr lvl="4" rtl="0" eaLnBrk="1" latinLnBrk="0" hangingPunct="1"/>
            <a:r>
              <a:rPr lang="es-ES" noProof="0"/>
              <a:t>Quinto nivel</a:t>
            </a:r>
            <a:endParaRPr kumimoji="0" lang="es-ES" noProof="0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1EE4106-E9A5-4EDC-AC80-23ABA1D6675D}" type="datetime1">
              <a:rPr lang="es-ES" noProof="0" smtClean="0"/>
              <a:t>05/08/2021</a:t>
            </a:fld>
            <a:endParaRPr lang="es-ES" noProof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s-ES" noProof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294C92D-0306-4E69-9CD3-20855E849650}" type="slidenum">
              <a:rPr kumimoji="0" lang="es-ES" noProof="0" smtClean="0"/>
              <a:t>‹Nº›</a:t>
            </a:fld>
            <a:endParaRPr kumimoji="0" lang="es-ES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rtlCol="0" anchor="ctr"/>
          <a:lstStyle/>
          <a:p>
            <a:pPr rtl="0"/>
            <a:r>
              <a:rPr lang="es-ES" noProof="0"/>
              <a:t>Haga clic para modificar el estilo de título del patrón</a:t>
            </a:r>
            <a:endParaRPr kumimoji="0" lang="es-ES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F988A59-B97D-4526-8EB2-6B61C8B774D7}" type="datetime1">
              <a:rPr lang="es-ES" noProof="0" smtClean="0"/>
              <a:t>05/08/2021</a:t>
            </a:fld>
            <a:endParaRPr lang="es-ES" noProof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s-ES" noProof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294C92D-0306-4E69-9CD3-20855E849650}" type="slidenum">
              <a:rPr kumimoji="0" lang="es-ES" noProof="0" smtClean="0"/>
              <a:t>‹Nº›</a:t>
            </a:fld>
            <a:endParaRPr kumimoji="0" lang="es-ES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s-ES" noProof="0"/>
          </a:p>
        </p:txBody>
      </p:sp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EB446B2-F73B-401A-B56F-6EF0591790B4}" type="datetime1">
              <a:rPr lang="es-ES" noProof="0" smtClean="0"/>
              <a:t>05/08/2021</a:t>
            </a:fld>
            <a:endParaRPr lang="es-ES" noProof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s-ES" noProof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294C92D-0306-4E69-9CD3-20855E849650}" type="slidenum">
              <a:rPr kumimoji="0" lang="es-ES" noProof="0" smtClean="0"/>
              <a:t>‹Nº›</a:t>
            </a:fld>
            <a:endParaRPr kumimoji="0" lang="es-ES" noProof="0"/>
          </a:p>
        </p:txBody>
      </p:sp>
      <p:sp>
        <p:nvSpPr>
          <p:cNvPr id="6" name="Rectá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s-ES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rtlCol="0"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pPr rtl="0"/>
            <a:r>
              <a:rPr lang="es-ES" noProof="0"/>
              <a:t>Haga clic para modificar el estilo de título del patrón</a:t>
            </a:r>
            <a:endParaRPr kumimoji="0" lang="es-ES" noProof="0"/>
          </a:p>
        </p:txBody>
      </p:sp>
      <p:sp>
        <p:nvSpPr>
          <p:cNvPr id="3" name="Marcador de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 rtlCol="0"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ES" noProof="0"/>
              <a:t>Segundo nivel</a:t>
            </a:r>
          </a:p>
          <a:p>
            <a:pPr lvl="2" rtl="0" eaLnBrk="1" latinLnBrk="0" hangingPunct="1"/>
            <a:r>
              <a:rPr lang="es-ES" noProof="0"/>
              <a:t>Tercer nivel</a:t>
            </a:r>
          </a:p>
          <a:p>
            <a:pPr lvl="3" rtl="0" eaLnBrk="1" latinLnBrk="0" hangingPunct="1"/>
            <a:r>
              <a:rPr lang="es-ES" noProof="0"/>
              <a:t>Cuarto nivel</a:t>
            </a:r>
          </a:p>
          <a:p>
            <a:pPr lvl="4" rtl="0" eaLnBrk="1" latinLnBrk="0" hangingPunct="1"/>
            <a:r>
              <a:rPr lang="es-ES" noProof="0"/>
              <a:t>Quinto nivel</a:t>
            </a:r>
            <a:endParaRPr kumimoji="0" lang="es-ES" noProof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E94870B-5D57-4306-9C54-CB3CFBDA645E}" type="datetime1">
              <a:rPr lang="es-ES" noProof="0" smtClean="0"/>
              <a:t>05/08/2021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294C92D-0306-4E69-9CD3-20855E849650}" type="slidenum">
              <a:rPr kumimoji="0" lang="es-ES" noProof="0" smtClean="0"/>
              <a:t>‹Nº›</a:t>
            </a:fld>
            <a:endParaRPr kumimoji="0" lang="es-ES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rtlCol="0"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pPr rtl="0"/>
            <a:r>
              <a:rPr lang="es-ES" noProof="0"/>
              <a:t>Haga clic para modificar el estilo de título del patrón</a:t>
            </a:r>
            <a:endParaRPr kumimoji="0" lang="es-ES" noProof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63CC744-A4AF-4258-A7E2-B87B6C647152}" type="datetime1">
              <a:rPr lang="es-ES" noProof="0" smtClean="0"/>
              <a:t>05/08/2021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294C92D-0306-4E69-9CD3-20855E849650}" type="slidenum">
              <a:rPr kumimoji="0" lang="es-ES" noProof="0" smtClean="0"/>
              <a:t>‹Nº›</a:t>
            </a:fld>
            <a:endParaRPr kumimoji="0" lang="es-ES" noProof="0"/>
          </a:p>
        </p:txBody>
      </p:sp>
      <p:sp>
        <p:nvSpPr>
          <p:cNvPr id="8" name="Rectá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s-ES" sz="3200" kern="1200" noProof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rtlCol="0"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lang="es-ES" noProof="0"/>
              <a:t>Haga clic en el icono para agregar una imagen</a:t>
            </a:r>
            <a:endParaRPr kumimoji="0" lang="es-ES" noProof="0"/>
          </a:p>
        </p:txBody>
      </p:sp>
      <p:sp>
        <p:nvSpPr>
          <p:cNvPr id="9" name="Diagrama de flujo: Proce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s-ES" noProof="0"/>
          </a:p>
        </p:txBody>
      </p:sp>
      <p:sp>
        <p:nvSpPr>
          <p:cNvPr id="10" name="Diagrama de flujo: Proce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s-ES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rtlCol="0"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ircular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s-ES" noProof="0"/>
          </a:p>
        </p:txBody>
      </p:sp>
      <p:sp>
        <p:nvSpPr>
          <p:cNvPr id="8" name="E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s-ES" noProof="0"/>
          </a:p>
        </p:txBody>
      </p:sp>
      <p:sp>
        <p:nvSpPr>
          <p:cNvPr id="11" name="Ani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s-ES" noProof="0"/>
          </a:p>
        </p:txBody>
      </p:sp>
      <p:sp>
        <p:nvSpPr>
          <p:cNvPr id="12" name="Rectá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s-ES" noProof="0"/>
          </a:p>
        </p:txBody>
      </p:sp>
      <p:sp>
        <p:nvSpPr>
          <p:cNvPr id="5" name="Marcador de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rtlCol="0" anchor="ctr">
            <a:normAutofit/>
          </a:bodyPr>
          <a:lstStyle/>
          <a:p>
            <a:pPr rtl="0"/>
            <a:r>
              <a:rPr lang="es-ES" noProof="0"/>
              <a:t>Haga clic para modificar el estilo de título del patrón</a:t>
            </a:r>
            <a:endParaRPr kumimoji="0" lang="es-ES" noProof="0"/>
          </a:p>
        </p:txBody>
      </p:sp>
      <p:sp>
        <p:nvSpPr>
          <p:cNvPr id="9" name="Marcador de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ES" noProof="0"/>
              <a:t>Segundo nivel</a:t>
            </a:r>
          </a:p>
          <a:p>
            <a:pPr lvl="2" rtl="0" eaLnBrk="1" latinLnBrk="0" hangingPunct="1"/>
            <a:r>
              <a:rPr lang="es-ES" noProof="0"/>
              <a:t>Tercer nivel</a:t>
            </a:r>
          </a:p>
          <a:p>
            <a:pPr lvl="3" rtl="0" eaLnBrk="1" latinLnBrk="0" hangingPunct="1"/>
            <a:r>
              <a:rPr lang="es-ES" noProof="0"/>
              <a:t>Cuarto nivel</a:t>
            </a:r>
          </a:p>
          <a:p>
            <a:pPr lvl="4" rtl="0" eaLnBrk="1" latinLnBrk="0" hangingPunct="1"/>
            <a:r>
              <a:rPr lang="es-ES" noProof="0"/>
              <a:t>Quinto nivel</a:t>
            </a:r>
            <a:endParaRPr kumimoji="0" lang="es-ES" noProof="0"/>
          </a:p>
        </p:txBody>
      </p:sp>
      <p:sp>
        <p:nvSpPr>
          <p:cNvPr id="24" name="Marcador de fech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rtlCol="0"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rtl="0" eaLnBrk="1" latinLnBrk="0" hangingPunct="1"/>
            <a:fld id="{46570B1E-D78C-4654-834A-F003B0138228}" type="datetime1">
              <a:rPr lang="es-ES" noProof="0" smtClean="0"/>
              <a:t>05/08/2021</a:t>
            </a:fld>
            <a:endParaRPr lang="es-ES" sz="1200" noProof="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rtlCol="0"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rtl="0"/>
            <a:endParaRPr kumimoji="0" lang="es-ES" sz="1200" noProof="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Marcador de número de diapositiv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rtlCol="0"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rtl="0" eaLnBrk="1" latinLnBrk="0" hangingPunct="1"/>
            <a:fld id="{6294C92D-0306-4E69-9CD3-20855E849650}" type="slidenum">
              <a:rPr kumimoji="0" lang="es-ES" noProof="0" smtClean="0"/>
              <a:t>‹Nº›</a:t>
            </a:fld>
            <a:endParaRPr kumimoji="0" lang="es-ES" sz="1200" noProof="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á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s-ES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1197474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Solsticio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Solstice</ap:Template>
  <ap:TotalTime>1</ap:TotalTime>
  <ap:Words>1</ap:Words>
  <ap:PresentationFormat>Presentación en pantalla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ap:HeadingPairs>
  <ap:TitlesOfParts>
    <vt:vector baseType="lpstr" size="6">
      <vt:lpstr>Calibri</vt:lpstr>
      <vt:lpstr>Gill Sans MT</vt:lpstr>
      <vt:lpstr>Verdana</vt:lpstr>
      <vt:lpstr>Wingdings 2</vt:lpstr>
      <vt:lpstr>Solsticio</vt:lpstr>
      <vt:lpstr>Presentación de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2014-09-16T21:40:01Z</dcterms:created>
  <dcterms:modified xsi:type="dcterms:W3CDTF">2021-08-05T10:36:56Z</dcterms:modified>
</cp:coreProperties>
</file>