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9/16/2014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ctr" eaLnBrk="1" latinLnBrk="0" hangingPunct="1"/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439479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Franklin Gothic Book</vt:lpstr>
      <vt:lpstr>Wingdings 2</vt:lpstr>
      <vt:lpstr>Technic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2014-09-16T21:40:21Z</dcterms:created>
  <dcterms:modified xsi:type="dcterms:W3CDTF">2014-09-16T21:40:33Z</dcterms:modified>
</cp:coreProperties>
</file>