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90" autoAdjust="0"/>
  </p:normalViewPr>
  <p:slideViewPr>
    <p:cSldViewPr snapToGrid="0">
      <p:cViewPr varScale="1">
        <p:scale>
          <a:sx n="143" d="100"/>
          <a:sy n="143" d="100"/>
        </p:scale>
        <p:origin x="16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o 108" title="Marco de gráfico de fondo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orma lib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orma lib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orma lib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orma lib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a lib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a lib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a lib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a lib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a lib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a lib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a lib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a lib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a lib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orma lib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orma lib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a lib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orma lib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a lib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a lib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orma lib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a lib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orma lib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orma lib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orma lib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orma lib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a lib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a lib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a lib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a lib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a lib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a lib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orma lib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orma lib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a lib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a lib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orma lib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orma lib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orma lib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a lib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orma lib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a lib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a lib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a lib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a lib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a lib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orma lib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orma lib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orma lib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a lib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orma lib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orma lib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orma lib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orma lib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orma lib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orma lib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orma lib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orma lib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orma lib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orma lib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orma lib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orma lib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orma lib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orma lib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orma lib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orma lib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orma lib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orma lib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orma lib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orma lib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orma lib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ítulo"/>
          <p:cNvSpPr>
            <a:spLocks noGrp="1"/>
          </p:cNvSpPr>
          <p:nvPr>
            <p:ph type="subTitle" idx="1" hasCustomPrompt="1"/>
          </p:nvPr>
        </p:nvSpPr>
        <p:spPr>
          <a:xfrm>
            <a:off x="1088136" y="1022180"/>
            <a:ext cx="6967728" cy="991448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" dirty="0"/>
              <a:t>Haga clic para editar el estilo de subtítulo del patrón</a:t>
            </a:r>
          </a:p>
        </p:txBody>
      </p:sp>
      <p:grpSp>
        <p:nvGrpSpPr>
          <p:cNvPr id="77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Marcador de texto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es"/>
              <a:t>Editar estilos de texto del patrón</a:t>
            </a:r>
          </a:p>
        </p:txBody>
      </p:sp>
      <p:sp>
        <p:nvSpPr>
          <p:cNvPr id="2" name="Título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es"/>
              <a:t>Haga clic para modificar el estilo de título del patrón</a:t>
            </a:r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es"/>
              <a:t>Editar estilos de texto del patrón</a:t>
            </a:r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s" dirty="0"/>
              <a:t>Editar estilos de texto del patrón</a:t>
            </a:r>
          </a:p>
        </p:txBody>
      </p:sp>
      <p:cxnSp>
        <p:nvCxnSpPr>
          <p:cNvPr id="80" name="Conector recto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Marcador de texto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es"/>
              <a:t>Editar estilos de texto del patrón</a:t>
            </a:r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s" dirty="0"/>
              <a:t>Editar estilos de texto del patrón</a:t>
            </a:r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61100" y="5087098"/>
            <a:ext cx="1490472" cy="374904"/>
          </a:xfrm>
        </p:spPr>
        <p:txBody>
          <a:bodyPr rtlCol="0" anchor="b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es" dirty="0"/>
              <a:t>Editar estilos de texto del patrón</a:t>
            </a:r>
          </a:p>
        </p:txBody>
      </p:sp>
      <p:cxnSp>
        <p:nvCxnSpPr>
          <p:cNvPr id="81" name="Conector recto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es"/>
              <a:t>Haga clic para modificar los estilos de texto del patrón</a:t>
            </a:r>
          </a:p>
          <a:p>
            <a:pPr lvl="0" rtl="0"/>
            <a:r>
              <a:rPr lang="es"/>
              <a:t>Segundo nivel</a:t>
            </a:r>
          </a:p>
          <a:p>
            <a:pPr lvl="0" rtl="0"/>
            <a:r>
              <a:rPr lang="es"/>
              <a:t>Tercer nivel</a:t>
            </a:r>
          </a:p>
          <a:p>
            <a:pPr lvl="0" rtl="0"/>
            <a:r>
              <a:rPr lang="es"/>
              <a:t>Cuarto nivel</a:t>
            </a:r>
          </a:p>
          <a:p>
            <a:pPr lvl="0" rtl="0"/>
            <a:r>
              <a:rPr lang="es"/>
              <a:t>Quinto nivel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D5FD-1629-4E4C-ABC5-490E9C2DAC82}" type="datetime1">
              <a:rPr lang="es-ES" smtClean="0"/>
              <a:pPr/>
              <a:t>30/04/2018</a:t>
            </a:fld>
            <a:endParaRPr lang="en-US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/>
              <a:t>Empleado del mes</a:t>
            </a:r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s"/>
              <a:t>otorgado a</a:t>
            </a: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"/>
              <a:t>Destinatario</a:t>
            </a:r>
            <a:endParaRPr lang="en-US" dirty="0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"/>
              <a:t>En reconocimiento de:</a:t>
            </a:r>
          </a:p>
          <a:p>
            <a:pPr rtl="0"/>
            <a:r>
              <a:rPr lang="es"/>
              <a:t>su dedicación, su pasión y su esfuerzo en el trabajo</a:t>
            </a:r>
            <a:endParaRPr lang="en-U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" dirty="0"/>
              <a:t>Firmado</a:t>
            </a:r>
            <a:endParaRPr lang="en-US" dirty="0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s"/>
              <a:t>Nombre o puesto del presentador</a:t>
            </a:r>
            <a:endParaRPr lang="en-U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15"/>
          </p:nvPr>
        </p:nvSpPr>
        <p:spPr>
          <a:xfrm>
            <a:off x="5822950" y="5340096"/>
            <a:ext cx="389890" cy="201168"/>
          </a:xfrm>
        </p:spPr>
        <p:txBody>
          <a:bodyPr rtlCol="0"/>
          <a:lstStyle/>
          <a:p>
            <a:pPr rtl="0"/>
            <a:r>
              <a:rPr lang="es" dirty="0"/>
              <a:t>Fecha</a:t>
            </a:r>
            <a:endParaRPr lang="en-US" dirty="0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6FC75AA1-9DB7-4D8A-9194-323ABA7F04AB}" type="datetime4">
              <a:rPr lang="es-ES" smtClean="0"/>
              <a:t>30 de abril de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Destinatario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Destinatario</dc:title>
  <cp:lastModifiedBy>admin</cp:lastModifiedBy>
  <cp:revision>2</cp:revision>
  <dcterms:created xsi:type="dcterms:W3CDTF">2017-01-31T21:59:38Z</dcterms:created>
  <dcterms:modified xsi:type="dcterms:W3CDTF">2018-04-30T08:54:46Z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