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54" d="100"/>
          <a:sy n="54" d="100"/>
        </p:scale>
        <p:origin x="2082" y="72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6" d="100"/>
        <a:sy n="146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19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40DF0C42-8226-4523-B11E-7C13978E6CFD}" type="datetimeFigureOut">
              <a:rPr lang="es-ES" smtClean="0"/>
              <a:t>29/11/2013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FE0F56A-0C86-4ACC-9CF4-1B63F756A4B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AC0A8818-56B1-4EAC-B5D3-7BFFD2C4E1DE}" type="datetimeFigureOut">
              <a:t>29/11/2013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636046C0-8A92-4E40-B931-77A8EEB71F69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mtClean="0"/>
              <a:t>Para</a:t>
            </a:r>
            <a:r>
              <a:rPr lang="es-ES" baseline="0" smtClean="0"/>
              <a:t> cambiar la primera tarjeta de presentación de muestra, reemplace el contenido por contenido propio. </a:t>
            </a:r>
          </a:p>
          <a:p>
            <a:endParaRPr lang="es-ES" baseline="0" smtClean="0"/>
          </a:p>
          <a:p>
            <a:r>
              <a:rPr lang="es-ES" baseline="0" smtClean="0"/>
              <a:t>O bien, si prefiere empezar desde cero, presione el botón Nueva dispositiva de la pestaña Inicio para insertar una página nueva. Ahora escriba texto en los marcadores de posición vacíos.</a:t>
            </a:r>
            <a:endParaRPr lang="es-ES" smtClean="0"/>
          </a:p>
          <a:p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Marcador de posición de texto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00" name="Marcador de posición de texto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01" name="Marcador de posición de texto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202" name="Marcador de posición de texto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203" name="Marcador de posición de texto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204" name="Marcador de posición de texto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05" name="Marcador de posición de texto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06" name="Marcador de posición de texto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207" name="Marcador de posición de texto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208" name="Marcador de posición de texto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111" name="Marcador de posición de texto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12" name="Marcador de posición de texto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113" name="Marcador de posición de texto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114" name="Marcador de posición de texto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115" name="Marcador de posición de texto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194" name="Marcador de posición de texto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195" name="Marcador de posición de texto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196" name="Marcador de posición de texto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197" name="Marcador de posición de texto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198" name="Marcador de posición de texto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209" name="Marcador de posición de texto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10" name="Marcador de posición de texto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11" name="Marcador de posición de texto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212" name="Marcador de posición de texto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213" name="Marcador de posición de texto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214" name="Marcador de posición de texto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15" name="Marcador de posición de texto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16" name="Marcador de posición de texto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217" name="Marcador de posición de texto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218" name="Marcador de posición de texto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219" name="Marcador de posición de texto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20" name="Marcador de posición de texto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21" name="Marcador de posición de texto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222" name="Marcador de posición de texto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223" name="Marcador de posición de texto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224" name="Marcador de posición de texto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25" name="Marcador de posición de texto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26" name="Marcador de posición de texto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227" name="Marcador de posición de texto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228" name="Marcador de posición de texto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229" name="Marcador de posición de texto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30" name="Marcador de posición de texto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31" name="Marcador de posición de texto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232" name="Marcador de posición de texto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233" name="Marcador de posición de texto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  <p:sp>
        <p:nvSpPr>
          <p:cNvPr id="234" name="Marcador de posición de texto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120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el nombre aquí</a:t>
            </a:r>
          </a:p>
        </p:txBody>
      </p:sp>
      <p:sp>
        <p:nvSpPr>
          <p:cNvPr id="235" name="Marcador de posición de texto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es-ES"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es-ES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es-ES"/>
              <a:t>Escriba su cargo o aficiones aquí</a:t>
            </a:r>
          </a:p>
        </p:txBody>
      </p:sp>
      <p:sp>
        <p:nvSpPr>
          <p:cNvPr id="236" name="Marcador de posición de texto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Número de teléfono | Número de teléfono</a:t>
            </a:r>
          </a:p>
        </p:txBody>
      </p:sp>
      <p:sp>
        <p:nvSpPr>
          <p:cNvPr id="237" name="Marcador de posición de texto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Dirección de correo electrónico | Usuario de Twitter</a:t>
            </a:r>
          </a:p>
        </p:txBody>
      </p:sp>
      <p:sp>
        <p:nvSpPr>
          <p:cNvPr id="238" name="Marcador de posición de texto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es-ES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es-ES"/>
              <a:t>URL del blog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cuadrícula de tarjeta de presentación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Rectángulo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Rectángulo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0" name="Rectángulo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Rectángulo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Rectángulo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4" name="Rectángulo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Rectángulo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ángulo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Rectángulo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2" name="Marcador de posición de título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29/11/2013</a:t>
            </a:fld>
            <a:endParaRPr lang="es-ES"/>
          </a:p>
        </p:txBody>
      </p:sp>
      <p:sp>
        <p:nvSpPr>
          <p:cNvPr id="5" name="Marcador de posición de pie de página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‹Nº›</a:t>
            </a:fld>
            <a:endParaRPr lang="es-ES"/>
          </a:p>
        </p:txBody>
      </p:sp>
      <p:grpSp>
        <p:nvGrpSpPr>
          <p:cNvPr id="19" name="Grupo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Imagen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Imagen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Imagen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Imagen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Imagen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Imagen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Imagen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Grupo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Grupo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Imagen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Imagen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Imagen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Imagen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Imagen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Imagen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Imagen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Imagen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Grupo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Grupo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Imagen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Imagen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Imagen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Imagen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Imagen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Imagen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Imagen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Imagen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Grupo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Grupo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Imagen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Imagen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Imagen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Imagen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Imagen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Imagen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Imagen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Imagen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Grupo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Grupo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Imagen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Imagen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Imagen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Imagen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Imagen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Imagen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Imagen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Imagen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Grupo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Grupo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Imagen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Imagen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Imagen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Imagen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Imagen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Imagen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Imagen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Imagen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Grupo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Grupo 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Imagen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Imagen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Imagen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Imagen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Imagen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Imagen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Imagen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Imagen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Grupo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Grupo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Imagen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Imagen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Imagen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Imagen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Imagen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Imagen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Imagen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Imagen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Grupo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Grupo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Imagen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Imagen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Imagen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Imagen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Imagen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Imagen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Imagen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Imagen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Grupo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Grupo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Imagen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Imagen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Imagen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Imagen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Imagen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Imagen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Imagen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Imagen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Grupo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Imagen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Imagen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Imagen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Imagen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Imagen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Marcador de posición de texto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es-ES"/>
              <a:t>María Gonzalez</a:t>
            </a:r>
          </a:p>
        </p:txBody>
      </p:sp>
      <p:sp>
        <p:nvSpPr>
          <p:cNvPr id="492" name="Marcador de posición de texto 491"/>
          <p:cNvSpPr>
            <a:spLocks noGrp="1"/>
          </p:cNvSpPr>
          <p:nvPr>
            <p:ph type="body" sz="quarter" idx="85"/>
          </p:nvPr>
        </p:nvSpPr>
        <p:spPr/>
        <p:txBody>
          <a:bodyPr>
            <a:normAutofit fontScale="92500"/>
          </a:bodyPr>
          <a:lstStyle/>
          <a:p>
            <a:r>
              <a:rPr lang="es-ES"/>
              <a:t>Aficionada a las manualidades y coleccionista de recortes</a:t>
            </a:r>
          </a:p>
        </p:txBody>
      </p:sp>
      <p:sp>
        <p:nvSpPr>
          <p:cNvPr id="493" name="Marcador de posición de texto 492"/>
          <p:cNvSpPr>
            <a:spLocks noGrp="1"/>
          </p:cNvSpPr>
          <p:nvPr>
            <p:ph type="body" sz="quarter" idx="86"/>
          </p:nvPr>
        </p:nvSpPr>
        <p:spPr/>
        <p:txBody>
          <a:bodyPr>
            <a:normAutofit fontScale="92500"/>
          </a:bodyPr>
          <a:lstStyle/>
          <a:p>
            <a:r>
              <a:rPr lang="es-ES"/>
              <a:t>Teléfono móvil: 360.555.0175 </a:t>
            </a:r>
            <a:r>
              <a:rPr lang="es-ES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es-ES"/>
              <a:t> Teléfono particular: 360.555.0176</a:t>
            </a:r>
          </a:p>
        </p:txBody>
      </p:sp>
      <p:sp>
        <p:nvSpPr>
          <p:cNvPr id="494" name="Marcador de posición de texto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es-ES"/>
              <a:t>mgonzalez@example.com </a:t>
            </a:r>
            <a:r>
              <a:rPr lang="es-ES">
                <a:solidFill>
                  <a:schemeClr val="bg2">
                    <a:lumMod val="50000"/>
                  </a:schemeClr>
                </a:solidFill>
              </a:rPr>
              <a:t>|</a:t>
            </a:r>
            <a:r>
              <a:rPr lang="es-ES"/>
              <a:t> @mgonzalezexamplecom</a:t>
            </a:r>
          </a:p>
        </p:txBody>
      </p:sp>
      <p:sp>
        <p:nvSpPr>
          <p:cNvPr id="495" name="Marcador de posición de texto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es-ES"/>
              <a:t>www.example.com/mgonzalez/blog</a:t>
            </a:r>
          </a:p>
        </p:txBody>
      </p:sp>
      <p:sp>
        <p:nvSpPr>
          <p:cNvPr id="547" name="Marcador de posición de texto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8" name="Marcador de posición de texto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9" name="Marcador de posición de texto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0" name="Marcador de posición de texto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1" name="Marcador de posición de texto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7" name="Marcador de posición de texto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8" name="Marcador de posición de texto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39" name="Marcador de posición de texto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0" name="Marcador de posición de texto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1" name="Marcador de posición de texto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2" name="Marcador de posición de texto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3" name="Marcador de posición de texto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4" name="Marcador de posición de texto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5" name="Marcador de posición de texto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46" name="Marcador de posición de texto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2" name="Marcador de posición de texto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3" name="Marcador de posición de texto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4" name="Marcador de posición de texto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5" name="Marcador de posición de texto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6" name="Marcador de posición de texto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7" name="Marcador de posición de texto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8" name="Marcador de posición de texto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59" name="Marcador de posición de texto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0" name="Marcador de posición de texto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1" name="Marcador de posición de texto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2" name="Marcador de posición de texto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3" name="Marcador de posición de texto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4" name="Marcador de posición de texto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5" name="Marcador de posición de texto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6" name="Marcador de posición de texto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7" name="Marcador de posición de texto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8" name="Marcador de posición de texto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69" name="Marcador de posición de texto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0" name="Marcador de posición de texto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1" name="Marcador de posición de texto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2" name="Marcador de posición de texto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3" name="Marcador de posición de texto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4" name="Marcador de posición de texto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5" name="Marcador de posición de texto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6" name="Marcador de posición de texto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7" name="Marcador de posición de texto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8" name="Marcador de posición de texto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79" name="Marcador de posición de texto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0" name="Marcador de posición de texto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81" name="Marcador de posición de texto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jetas de presentación con mariquitas centradas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</Words>
  <Application>Microsoft Office PowerPoint</Application>
  <PresentationFormat>Personalizado</PresentationFormat>
  <Paragraphs>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Tarjetas de presentación con mariquitas centradas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2013-11-29T03:49:06Z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