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0A65721-4AD9-4F4E-91E4-B38E00E4EEF4}" type="datetimeFigureOut">
              <a:rPr lang="es-ES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9D8C508-A143-4FC7-94DD-2868E3E037EE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95DC5D78-39BE-4C7D-9783-22D5EAEFC7B2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1EFBA75-BA90-4A61-9717-741EDD6841F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No sea tímido. Para agregar un mensaje propio o indicar quién es el remitente de la tarjeta, seleccione el texto de esta página y escriba el suyo. (El texto de la parte superior se invertirá automáticamente).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No sea tímido. Para agregar un mensaje propio o indicar quién es el remitente de la tarjeta, seleccione el texto de esta página y escriba el suyo. (El texto de la parte superior se invertirá automáticamente).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ectángulo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33" name="Imagen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ectángulo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5" name="Forma libre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es-ES" sz="4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17" name="Forma libre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4" name="Marcador de tex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Nº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36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feliz cumpleaños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felices 21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cumpleaños con cinta azul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Personalizado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Century</vt:lpstr>
      <vt:lpstr>Tarjeta de cumpleaños con cinta azul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2014-01-14T13:46:37Z</dcterms:created>
  <dcterms:modified xsi:type="dcterms:W3CDTF">2014-01-14T13:46:41Z</dcterms:modified>
</cp:coreProperties>
</file>