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21"/>
  </p:notesMasterIdLst>
  <p:handoutMasterIdLst>
    <p:handoutMasterId r:id="rId22"/>
  </p:handoutMasterIdLst>
  <p:sldIdLst>
    <p:sldId id="273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</p:sldIdLst>
  <p:sldSz cx="7772400" cy="10058400"/>
  <p:notesSz cx="6858000" cy="9144000"/>
  <p:defaultTextStyle>
    <a:defPPr>
      <a:defRPr lang="en-US"/>
    </a:defPPr>
    <a:lvl1pPr marL="0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 userDrawn="1">
          <p15:clr>
            <a:srgbClr val="A4A3A4"/>
          </p15:clr>
        </p15:guide>
        <p15:guide id="2" pos="244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92" autoAdjust="0"/>
    <p:restoredTop sz="94660"/>
  </p:normalViewPr>
  <p:slideViewPr>
    <p:cSldViewPr>
      <p:cViewPr varScale="1">
        <p:scale>
          <a:sx n="71" d="100"/>
          <a:sy n="71" d="100"/>
        </p:scale>
        <p:origin x="2490" y="66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182"/>
    </p:cViewPr>
  </p:sorterViewPr>
  <p:notesViewPr>
    <p:cSldViewPr>
      <p:cViewPr varScale="1">
        <p:scale>
          <a:sx n="65" d="100"/>
          <a:sy n="65" d="100"/>
        </p:scale>
        <p:origin x="2796" y="6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es-ES"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es-ES" sz="1200"/>
            </a:lvl1pPr>
          </a:lstStyle>
          <a:p>
            <a:fld id="{6D793E0B-B97B-4409-ABE0-557859E48B65}" type="datetimeFigureOut">
              <a:rPr lang="es-ES" smtClean="0"/>
              <a:t>14/01/2014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es-ES" sz="1200"/>
            </a:lvl1pPr>
          </a:lstStyle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es-ES" sz="1200"/>
            </a:lvl1pPr>
          </a:lstStyle>
          <a:p>
            <a:fld id="{F45F31C6-8409-4E0F-AFD4-5691304EC96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144547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es-ES"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es-ES" sz="1200"/>
            </a:lvl1pPr>
          </a:lstStyle>
          <a:p>
            <a:fld id="{D99534B9-6B5A-4379-9BB9-90CB48007E7F}" type="datetimeFigureOut">
              <a:t>14/01/2014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es-ES"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es-ES" sz="1200"/>
            </a:lvl1pPr>
          </a:lstStyle>
          <a:p>
            <a:fld id="{7DBB298C-95CC-4205-A540-F80A718015AE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326582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8824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lang="es-ES" sz="1337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lang="es-ES" sz="1337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lang="es-ES" sz="1337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lang="es-ES"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s-ES"/>
            </a:pPr>
            <a:r>
              <a:rPr lang="es-ES" dirty="0" smtClean="0"/>
              <a:t>Personalice esta pancarta con su propio mensaje. Seleccione la letra y agregue el texto que quiera. </a:t>
            </a:r>
            <a:r>
              <a:rPr lang="es-ES" smtClean="0"/>
              <a:t>Use un carácter por diapositiva.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9234530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/>
              <a:t>Personalice esta pancarta con su propio mensaje. Seleccione la letra y agregue el texto que quiera. Use un carácter por diapositiva.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es-ES" smtClean="0"/>
              <a:t>10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5877937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/>
              <a:t>Personalice esta pancarta con su propio mensaje. Seleccione la letra y agregue el texto que quiera. Use un carácter por diapositiva.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es-ES" smtClean="0"/>
              <a:t>11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8298804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/>
              <a:t>Personalice esta pancarta con su propio mensaje. Seleccione la letra y agregue el texto que quiera. Use un carácter por diapositiva.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es-ES" smtClean="0"/>
              <a:t>12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8360164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/>
              <a:t>Personalice esta pancarta con su propio mensaje. Seleccione la letra y agregue el texto que quiera. Use un carácter por diapositiva.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es-ES" smtClean="0"/>
              <a:t>13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9568008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/>
              <a:t>Personalice esta pancarta con su propio mensaje. Seleccione la letra y agregue el texto que quiera. Use un carácter por diapositiva.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es-ES" smtClean="0"/>
              <a:t>14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9532612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/>
              <a:t>Personalice esta pancarta con su propio mensaje. Seleccione la letra y agregue el texto que quiera. Use un carácter por diapositiva.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es-ES" smtClean="0"/>
              <a:t>15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9017235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/>
              <a:t>Personalice esta pancarta con su propio mensaje. Seleccione la letra y agregue el texto que quiera. Use un carácter por diapositiva.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es-ES" smtClean="0"/>
              <a:t>16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780802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/>
              <a:t>Personalice esta pancarta con su propio mensaje. Seleccione la letra y agregue el texto que quiera. Use un carácter por diapositiva.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es-ES" smtClean="0"/>
              <a:t>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614209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/>
              <a:t>Personalice esta pancarta con su propio mensaje. Seleccione la letra y agregue el texto que quiera. Use un carácter por diapositiva.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es-ES" smtClean="0"/>
              <a:t>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994911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/>
              <a:t>Personalice esta pancarta con su propio mensaje. Seleccione la letra y agregue el texto que quiera. Use un carácter por diapositiva.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es-ES" smtClean="0"/>
              <a:t>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271267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/>
              <a:t>Personalice esta pancarta con su propio mensaje. Seleccione la letra y agregue el texto que quiera. Use un carácter por diapositiva.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es-ES" smtClean="0"/>
              <a:t>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682954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/>
              <a:t>Personalice esta pancarta con su propio mensaje. Seleccione la letra y agregue el texto que quiera. Use un carácter por diapositiva.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es-ES" smtClean="0"/>
              <a:t>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331199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/>
              <a:t>Personalice esta pancarta con su propio mensaje. Seleccione la letra y agregue el texto que quiera. Use un carácter por diapositiva.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es-ES" smtClean="0"/>
              <a:t>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4393606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/>
              <a:t>Personalice esta pancarta con su propio mensaje. Seleccione la letra y agregue el texto que quiera. Use un carácter por diapositiva.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es-ES" smtClean="0"/>
              <a:t>8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7768044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/>
              <a:t>Personalice esta pancarta con su propio mensaje. Seleccione la letra y agregue el texto que quiera. Use un carácter por diapositiva.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es-ES" smtClean="0"/>
              <a:t>9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629238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stilo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Conector recto 13"/>
          <p:cNvCxnSpPr/>
          <p:nvPr/>
        </p:nvCxnSpPr>
        <p:spPr>
          <a:xfrm>
            <a:off x="0" y="7543800"/>
            <a:ext cx="7772400" cy="0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ángulo redondeado 6"/>
          <p:cNvSpPr/>
          <p:nvPr/>
        </p:nvSpPr>
        <p:spPr>
          <a:xfrm>
            <a:off x="457200" y="456079"/>
            <a:ext cx="6858000" cy="6631642"/>
          </a:xfrm>
          <a:prstGeom prst="roundRect">
            <a:avLst>
              <a:gd name="adj" fmla="val 6642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2207"/>
          </a:p>
        </p:txBody>
      </p:sp>
      <p:cxnSp>
        <p:nvCxnSpPr>
          <p:cNvPr id="11" name="Conector recto 10"/>
          <p:cNvCxnSpPr/>
          <p:nvPr/>
        </p:nvCxnSpPr>
        <p:spPr>
          <a:xfrm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cto 11"/>
          <p:cNvCxnSpPr/>
          <p:nvPr/>
        </p:nvCxnSpPr>
        <p:spPr>
          <a:xfrm flipH="1"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Diamante 8"/>
          <p:cNvSpPr/>
          <p:nvPr/>
        </p:nvSpPr>
        <p:spPr>
          <a:xfrm>
            <a:off x="521524" y="518280"/>
            <a:ext cx="6729351" cy="6507240"/>
          </a:xfrm>
          <a:prstGeom prst="diamond">
            <a:avLst/>
          </a:prstGeom>
          <a:solidFill>
            <a:schemeClr val="accent3"/>
          </a:solidFill>
          <a:ln w="1016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2207"/>
          </a:p>
        </p:txBody>
      </p:sp>
      <p:sp>
        <p:nvSpPr>
          <p:cNvPr id="2" name="Título 1"/>
          <p:cNvSpPr>
            <a:spLocks noGrp="1"/>
          </p:cNvSpPr>
          <p:nvPr>
            <p:ph type="ctrTitle" hasCustomPrompt="1"/>
          </p:nvPr>
        </p:nvSpPr>
        <p:spPr>
          <a:xfrm>
            <a:off x="971550" y="914400"/>
            <a:ext cx="5829300" cy="5562600"/>
          </a:xfrm>
        </p:spPr>
        <p:txBody>
          <a:bodyPr anchor="ctr">
            <a:noAutofit/>
          </a:bodyPr>
          <a:lstStyle>
            <a:lvl1pPr algn="ctr" latinLnBrk="0">
              <a:defRPr lang="es-ES" sz="31000" b="1" cap="all" baseline="0">
                <a:ln w="88900">
                  <a:solidFill>
                    <a:schemeClr val="accent1"/>
                  </a:solidFill>
                </a:ln>
                <a:solidFill>
                  <a:schemeClr val="bg1"/>
                </a:solidFill>
              </a:defRPr>
            </a:lvl1pPr>
          </a:lstStyle>
          <a:p>
            <a:r>
              <a:rPr lang="es-ES"/>
              <a:t>x</a:t>
            </a:r>
          </a:p>
        </p:txBody>
      </p:sp>
      <p:sp>
        <p:nvSpPr>
          <p:cNvPr id="15" name="Cuadro de texto 14"/>
          <p:cNvSpPr txBox="1"/>
          <p:nvPr/>
        </p:nvSpPr>
        <p:spPr>
          <a:xfrm>
            <a:off x="2418080" y="7552951"/>
            <a:ext cx="2936240" cy="295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320"/>
              <a:t>Corte por la línea de</a:t>
            </a:r>
            <a:r>
              <a:rPr lang="es-ES" sz="1320" baseline="0"/>
              <a:t> puntos</a:t>
            </a:r>
            <a:endParaRPr lang="es-ES" sz="1320"/>
          </a:p>
        </p:txBody>
      </p:sp>
    </p:spTree>
    <p:extLst>
      <p:ext uri="{BB962C8B-B14F-4D97-AF65-F5344CB8AC3E}">
        <p14:creationId xmlns:p14="http://schemas.microsoft.com/office/powerpoint/2010/main" val="3031875847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stil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ángulo redondeado 12"/>
          <p:cNvSpPr/>
          <p:nvPr/>
        </p:nvSpPr>
        <p:spPr>
          <a:xfrm>
            <a:off x="457200" y="456079"/>
            <a:ext cx="6858000" cy="6631642"/>
          </a:xfrm>
          <a:prstGeom prst="roundRect">
            <a:avLst>
              <a:gd name="adj" fmla="val 6642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2207"/>
          </a:p>
        </p:txBody>
      </p:sp>
      <p:cxnSp>
        <p:nvCxnSpPr>
          <p:cNvPr id="14" name="Conector recto 13"/>
          <p:cNvCxnSpPr/>
          <p:nvPr/>
        </p:nvCxnSpPr>
        <p:spPr>
          <a:xfrm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recto 15"/>
          <p:cNvCxnSpPr/>
          <p:nvPr/>
        </p:nvCxnSpPr>
        <p:spPr>
          <a:xfrm flipH="1"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Diamante 16"/>
          <p:cNvSpPr/>
          <p:nvPr/>
        </p:nvSpPr>
        <p:spPr>
          <a:xfrm>
            <a:off x="521524" y="518280"/>
            <a:ext cx="6729351" cy="6507240"/>
          </a:xfrm>
          <a:prstGeom prst="diamond">
            <a:avLst/>
          </a:prstGeom>
          <a:solidFill>
            <a:schemeClr val="accent2"/>
          </a:solidFill>
          <a:ln w="1016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2207"/>
          </a:p>
        </p:txBody>
      </p:sp>
      <p:cxnSp>
        <p:nvCxnSpPr>
          <p:cNvPr id="10" name="Conector recto 9"/>
          <p:cNvCxnSpPr/>
          <p:nvPr/>
        </p:nvCxnSpPr>
        <p:spPr>
          <a:xfrm>
            <a:off x="0" y="7543800"/>
            <a:ext cx="7772400" cy="0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ítulo 1"/>
          <p:cNvSpPr>
            <a:spLocks noGrp="1"/>
          </p:cNvSpPr>
          <p:nvPr>
            <p:ph type="ctrTitle" hasCustomPrompt="1"/>
          </p:nvPr>
        </p:nvSpPr>
        <p:spPr>
          <a:xfrm>
            <a:off x="971550" y="914400"/>
            <a:ext cx="5829300" cy="5559214"/>
          </a:xfrm>
        </p:spPr>
        <p:txBody>
          <a:bodyPr anchor="ctr">
            <a:noAutofit/>
          </a:bodyPr>
          <a:lstStyle>
            <a:lvl1pPr algn="ctr" latinLnBrk="0">
              <a:defRPr lang="es-ES" sz="31000" b="1" cap="all" baseline="0">
                <a:ln w="88900">
                  <a:solidFill>
                    <a:schemeClr val="accent3"/>
                  </a:solidFill>
                </a:ln>
                <a:solidFill>
                  <a:schemeClr val="bg1"/>
                </a:solidFill>
              </a:defRPr>
            </a:lvl1pPr>
          </a:lstStyle>
          <a:p>
            <a:r>
              <a:rPr lang="es-ES"/>
              <a:t>x</a:t>
            </a:r>
          </a:p>
        </p:txBody>
      </p:sp>
      <p:sp>
        <p:nvSpPr>
          <p:cNvPr id="15" name="Cuadro de texto 14"/>
          <p:cNvSpPr txBox="1"/>
          <p:nvPr/>
        </p:nvSpPr>
        <p:spPr>
          <a:xfrm>
            <a:off x="2418080" y="7552951"/>
            <a:ext cx="2936240" cy="295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320"/>
              <a:t>Corte por la línea de</a:t>
            </a:r>
            <a:r>
              <a:rPr lang="es-ES" sz="1320" baseline="0"/>
              <a:t> puntos</a:t>
            </a:r>
            <a:endParaRPr lang="es-ES" sz="1320"/>
          </a:p>
        </p:txBody>
      </p:sp>
    </p:spTree>
    <p:extLst>
      <p:ext uri="{BB962C8B-B14F-4D97-AF65-F5344CB8AC3E}">
        <p14:creationId xmlns:p14="http://schemas.microsoft.com/office/powerpoint/2010/main" val="30334797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stilo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ángulo redondeado 12"/>
          <p:cNvSpPr/>
          <p:nvPr/>
        </p:nvSpPr>
        <p:spPr>
          <a:xfrm>
            <a:off x="457200" y="456079"/>
            <a:ext cx="6858000" cy="6631642"/>
          </a:xfrm>
          <a:prstGeom prst="roundRect">
            <a:avLst>
              <a:gd name="adj" fmla="val 6642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2207"/>
          </a:p>
        </p:txBody>
      </p:sp>
      <p:cxnSp>
        <p:nvCxnSpPr>
          <p:cNvPr id="14" name="Conector recto 13"/>
          <p:cNvCxnSpPr/>
          <p:nvPr/>
        </p:nvCxnSpPr>
        <p:spPr>
          <a:xfrm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recto 15"/>
          <p:cNvCxnSpPr/>
          <p:nvPr/>
        </p:nvCxnSpPr>
        <p:spPr>
          <a:xfrm flipH="1"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Diamante 16"/>
          <p:cNvSpPr/>
          <p:nvPr/>
        </p:nvSpPr>
        <p:spPr>
          <a:xfrm>
            <a:off x="521524" y="518280"/>
            <a:ext cx="6729351" cy="6507240"/>
          </a:xfrm>
          <a:prstGeom prst="diamond">
            <a:avLst/>
          </a:prstGeom>
          <a:solidFill>
            <a:schemeClr val="accent1"/>
          </a:solidFill>
          <a:ln w="1016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2207"/>
          </a:p>
        </p:txBody>
      </p:sp>
      <p:cxnSp>
        <p:nvCxnSpPr>
          <p:cNvPr id="10" name="Conector recto 9"/>
          <p:cNvCxnSpPr/>
          <p:nvPr/>
        </p:nvCxnSpPr>
        <p:spPr>
          <a:xfrm>
            <a:off x="0" y="7543800"/>
            <a:ext cx="7772400" cy="0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ítulo 1"/>
          <p:cNvSpPr>
            <a:spLocks noGrp="1"/>
          </p:cNvSpPr>
          <p:nvPr>
            <p:ph type="ctrTitle" hasCustomPrompt="1"/>
          </p:nvPr>
        </p:nvSpPr>
        <p:spPr>
          <a:xfrm>
            <a:off x="971550" y="914400"/>
            <a:ext cx="5829300" cy="5559214"/>
          </a:xfrm>
        </p:spPr>
        <p:txBody>
          <a:bodyPr anchor="ctr">
            <a:noAutofit/>
          </a:bodyPr>
          <a:lstStyle>
            <a:lvl1pPr algn="ctr" latinLnBrk="0">
              <a:defRPr lang="es-ES" sz="31000" b="1" cap="all" baseline="0">
                <a:ln w="88900">
                  <a:solidFill>
                    <a:schemeClr val="accent2"/>
                  </a:solidFill>
                </a:ln>
                <a:solidFill>
                  <a:schemeClr val="bg1"/>
                </a:solidFill>
              </a:defRPr>
            </a:lvl1pPr>
          </a:lstStyle>
          <a:p>
            <a:r>
              <a:rPr lang="es-ES"/>
              <a:t>x</a:t>
            </a:r>
          </a:p>
        </p:txBody>
      </p:sp>
      <p:sp>
        <p:nvSpPr>
          <p:cNvPr id="15" name="Cuadro de texto 14"/>
          <p:cNvSpPr txBox="1"/>
          <p:nvPr/>
        </p:nvSpPr>
        <p:spPr>
          <a:xfrm>
            <a:off x="2418080" y="7552951"/>
            <a:ext cx="2936240" cy="295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320"/>
              <a:t>Corte por la línea de</a:t>
            </a:r>
            <a:r>
              <a:rPr lang="es-ES" sz="1320" baseline="0"/>
              <a:t> puntos</a:t>
            </a:r>
            <a:endParaRPr lang="es-ES" sz="1320"/>
          </a:p>
        </p:txBody>
      </p:sp>
    </p:spTree>
    <p:extLst>
      <p:ext uri="{BB962C8B-B14F-4D97-AF65-F5344CB8AC3E}">
        <p14:creationId xmlns:p14="http://schemas.microsoft.com/office/powerpoint/2010/main" val="39162151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stilo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ángulo redondeado 12"/>
          <p:cNvSpPr/>
          <p:nvPr/>
        </p:nvSpPr>
        <p:spPr>
          <a:xfrm>
            <a:off x="457200" y="456079"/>
            <a:ext cx="6858000" cy="6631642"/>
          </a:xfrm>
          <a:prstGeom prst="roundRect">
            <a:avLst>
              <a:gd name="adj" fmla="val 6642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2207"/>
          </a:p>
        </p:txBody>
      </p:sp>
      <p:cxnSp>
        <p:nvCxnSpPr>
          <p:cNvPr id="14" name="Conector recto 13"/>
          <p:cNvCxnSpPr/>
          <p:nvPr/>
        </p:nvCxnSpPr>
        <p:spPr>
          <a:xfrm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recto 15"/>
          <p:cNvCxnSpPr/>
          <p:nvPr/>
        </p:nvCxnSpPr>
        <p:spPr>
          <a:xfrm flipH="1"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Diamante 16"/>
          <p:cNvSpPr/>
          <p:nvPr/>
        </p:nvSpPr>
        <p:spPr>
          <a:xfrm>
            <a:off x="521524" y="518280"/>
            <a:ext cx="6729351" cy="6507240"/>
          </a:xfrm>
          <a:prstGeom prst="diamond">
            <a:avLst/>
          </a:prstGeom>
          <a:solidFill>
            <a:schemeClr val="accent1"/>
          </a:solidFill>
          <a:ln w="1016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2207"/>
          </a:p>
        </p:txBody>
      </p:sp>
      <p:sp>
        <p:nvSpPr>
          <p:cNvPr id="2" name="Título 1"/>
          <p:cNvSpPr>
            <a:spLocks noGrp="1"/>
          </p:cNvSpPr>
          <p:nvPr>
            <p:ph type="ctrTitle" hasCustomPrompt="1"/>
          </p:nvPr>
        </p:nvSpPr>
        <p:spPr>
          <a:xfrm>
            <a:off x="971550" y="914400"/>
            <a:ext cx="5829300" cy="5559552"/>
          </a:xfrm>
        </p:spPr>
        <p:txBody>
          <a:bodyPr anchor="ctr">
            <a:noAutofit/>
          </a:bodyPr>
          <a:lstStyle>
            <a:lvl1pPr algn="ctr" latinLnBrk="0">
              <a:defRPr lang="es-ES" sz="31000" b="1" cap="all" baseline="0">
                <a:ln w="88900">
                  <a:solidFill>
                    <a:schemeClr val="accent3"/>
                  </a:solidFill>
                </a:ln>
                <a:solidFill>
                  <a:schemeClr val="bg1"/>
                </a:solidFill>
              </a:defRPr>
            </a:lvl1pPr>
          </a:lstStyle>
          <a:p>
            <a:r>
              <a:rPr lang="es-ES"/>
              <a:t>x</a:t>
            </a:r>
          </a:p>
        </p:txBody>
      </p:sp>
      <p:sp>
        <p:nvSpPr>
          <p:cNvPr id="15" name="Cuadro de texto 14"/>
          <p:cNvSpPr txBox="1"/>
          <p:nvPr/>
        </p:nvSpPr>
        <p:spPr>
          <a:xfrm>
            <a:off x="2418080" y="7552951"/>
            <a:ext cx="2936240" cy="295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320"/>
              <a:t>Corte por la línea de</a:t>
            </a:r>
            <a:r>
              <a:rPr lang="es-ES" sz="1320" baseline="0"/>
              <a:t> puntos</a:t>
            </a:r>
            <a:endParaRPr lang="es-ES" sz="1320"/>
          </a:p>
        </p:txBody>
      </p:sp>
      <p:cxnSp>
        <p:nvCxnSpPr>
          <p:cNvPr id="10" name="Conector recto 9"/>
          <p:cNvCxnSpPr/>
          <p:nvPr/>
        </p:nvCxnSpPr>
        <p:spPr>
          <a:xfrm>
            <a:off x="0" y="7543800"/>
            <a:ext cx="7772400" cy="0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216064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stilo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ángulo redondeado 12"/>
          <p:cNvSpPr/>
          <p:nvPr/>
        </p:nvSpPr>
        <p:spPr>
          <a:xfrm>
            <a:off x="457200" y="456079"/>
            <a:ext cx="6858000" cy="6631642"/>
          </a:xfrm>
          <a:prstGeom prst="roundRect">
            <a:avLst>
              <a:gd name="adj" fmla="val 6642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2207"/>
          </a:p>
        </p:txBody>
      </p:sp>
      <p:cxnSp>
        <p:nvCxnSpPr>
          <p:cNvPr id="14" name="Conector recto 13"/>
          <p:cNvCxnSpPr/>
          <p:nvPr/>
        </p:nvCxnSpPr>
        <p:spPr>
          <a:xfrm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recto 15"/>
          <p:cNvCxnSpPr/>
          <p:nvPr/>
        </p:nvCxnSpPr>
        <p:spPr>
          <a:xfrm flipH="1"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Diamante 16"/>
          <p:cNvSpPr/>
          <p:nvPr/>
        </p:nvSpPr>
        <p:spPr>
          <a:xfrm>
            <a:off x="521524" y="518280"/>
            <a:ext cx="6729351" cy="6507240"/>
          </a:xfrm>
          <a:prstGeom prst="diamond">
            <a:avLst/>
          </a:prstGeom>
          <a:solidFill>
            <a:schemeClr val="accent2"/>
          </a:solidFill>
          <a:ln w="1016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2207"/>
          </a:p>
        </p:txBody>
      </p:sp>
      <p:cxnSp>
        <p:nvCxnSpPr>
          <p:cNvPr id="10" name="Conector recto 9"/>
          <p:cNvCxnSpPr/>
          <p:nvPr/>
        </p:nvCxnSpPr>
        <p:spPr>
          <a:xfrm>
            <a:off x="0" y="7543800"/>
            <a:ext cx="7772400" cy="0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ítulo 1"/>
          <p:cNvSpPr>
            <a:spLocks noGrp="1"/>
          </p:cNvSpPr>
          <p:nvPr>
            <p:ph type="ctrTitle" hasCustomPrompt="1"/>
          </p:nvPr>
        </p:nvSpPr>
        <p:spPr>
          <a:xfrm>
            <a:off x="971550" y="914400"/>
            <a:ext cx="5829300" cy="5559214"/>
          </a:xfrm>
        </p:spPr>
        <p:txBody>
          <a:bodyPr anchor="ctr">
            <a:noAutofit/>
          </a:bodyPr>
          <a:lstStyle>
            <a:lvl1pPr algn="ctr" latinLnBrk="0">
              <a:defRPr lang="es-ES" sz="31000" b="1" cap="all" baseline="0">
                <a:ln w="88900">
                  <a:solidFill>
                    <a:schemeClr val="accent1"/>
                  </a:solidFill>
                </a:ln>
                <a:solidFill>
                  <a:schemeClr val="bg1"/>
                </a:solidFill>
              </a:defRPr>
            </a:lvl1pPr>
          </a:lstStyle>
          <a:p>
            <a:r>
              <a:rPr lang="es-ES"/>
              <a:t>x</a:t>
            </a:r>
          </a:p>
        </p:txBody>
      </p:sp>
      <p:sp>
        <p:nvSpPr>
          <p:cNvPr id="15" name="Cuadro de texto 14"/>
          <p:cNvSpPr txBox="1"/>
          <p:nvPr/>
        </p:nvSpPr>
        <p:spPr>
          <a:xfrm>
            <a:off x="2418080" y="7552951"/>
            <a:ext cx="2936240" cy="295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320"/>
              <a:t>Corte por la línea de</a:t>
            </a:r>
            <a:r>
              <a:rPr lang="es-ES" sz="1320" baseline="0"/>
              <a:t> puntos</a:t>
            </a:r>
            <a:endParaRPr lang="es-ES" sz="1320"/>
          </a:p>
        </p:txBody>
      </p:sp>
    </p:spTree>
    <p:extLst>
      <p:ext uri="{BB962C8B-B14F-4D97-AF65-F5344CB8AC3E}">
        <p14:creationId xmlns:p14="http://schemas.microsoft.com/office/powerpoint/2010/main" val="15083513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stilo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ángulo redondeado 12"/>
          <p:cNvSpPr/>
          <p:nvPr/>
        </p:nvSpPr>
        <p:spPr>
          <a:xfrm>
            <a:off x="457200" y="456079"/>
            <a:ext cx="6858000" cy="6631642"/>
          </a:xfrm>
          <a:prstGeom prst="roundRect">
            <a:avLst>
              <a:gd name="adj" fmla="val 6642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2207"/>
          </a:p>
        </p:txBody>
      </p:sp>
      <p:cxnSp>
        <p:nvCxnSpPr>
          <p:cNvPr id="14" name="Conector recto 13"/>
          <p:cNvCxnSpPr/>
          <p:nvPr/>
        </p:nvCxnSpPr>
        <p:spPr>
          <a:xfrm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recto 15"/>
          <p:cNvCxnSpPr/>
          <p:nvPr/>
        </p:nvCxnSpPr>
        <p:spPr>
          <a:xfrm flipH="1"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Diamante 16"/>
          <p:cNvSpPr/>
          <p:nvPr/>
        </p:nvSpPr>
        <p:spPr>
          <a:xfrm>
            <a:off x="521524" y="518280"/>
            <a:ext cx="6729351" cy="6507240"/>
          </a:xfrm>
          <a:prstGeom prst="diamond">
            <a:avLst/>
          </a:prstGeom>
          <a:solidFill>
            <a:schemeClr val="accent3"/>
          </a:solidFill>
          <a:ln w="1016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2207"/>
          </a:p>
        </p:txBody>
      </p:sp>
      <p:cxnSp>
        <p:nvCxnSpPr>
          <p:cNvPr id="10" name="Conector recto 9"/>
          <p:cNvCxnSpPr/>
          <p:nvPr/>
        </p:nvCxnSpPr>
        <p:spPr>
          <a:xfrm>
            <a:off x="0" y="7543800"/>
            <a:ext cx="7772400" cy="0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ítulo 1"/>
          <p:cNvSpPr>
            <a:spLocks noGrp="1"/>
          </p:cNvSpPr>
          <p:nvPr>
            <p:ph type="ctrTitle" hasCustomPrompt="1"/>
          </p:nvPr>
        </p:nvSpPr>
        <p:spPr>
          <a:xfrm>
            <a:off x="971550" y="914400"/>
            <a:ext cx="5829300" cy="5559214"/>
          </a:xfrm>
        </p:spPr>
        <p:txBody>
          <a:bodyPr anchor="ctr">
            <a:noAutofit/>
          </a:bodyPr>
          <a:lstStyle>
            <a:lvl1pPr algn="ctr" latinLnBrk="0">
              <a:defRPr lang="es-ES" sz="31000" b="1" cap="all" baseline="0">
                <a:ln w="88900">
                  <a:solidFill>
                    <a:schemeClr val="accent2"/>
                  </a:solidFill>
                </a:ln>
                <a:solidFill>
                  <a:schemeClr val="bg1"/>
                </a:solidFill>
              </a:defRPr>
            </a:lvl1pPr>
          </a:lstStyle>
          <a:p>
            <a:r>
              <a:rPr lang="es-ES"/>
              <a:t>x</a:t>
            </a:r>
          </a:p>
        </p:txBody>
      </p:sp>
      <p:sp>
        <p:nvSpPr>
          <p:cNvPr id="15" name="Cuadro de texto 14"/>
          <p:cNvSpPr txBox="1"/>
          <p:nvPr/>
        </p:nvSpPr>
        <p:spPr>
          <a:xfrm>
            <a:off x="2418080" y="7552951"/>
            <a:ext cx="2936240" cy="295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320"/>
              <a:t>Corte por la línea de</a:t>
            </a:r>
            <a:r>
              <a:rPr lang="es-ES" sz="1320" baseline="0"/>
              <a:t> puntos</a:t>
            </a:r>
            <a:endParaRPr lang="es-ES" sz="1320"/>
          </a:p>
        </p:txBody>
      </p:sp>
    </p:spTree>
    <p:extLst>
      <p:ext uri="{BB962C8B-B14F-4D97-AF65-F5344CB8AC3E}">
        <p14:creationId xmlns:p14="http://schemas.microsoft.com/office/powerpoint/2010/main" val="42357965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534354" y="535520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534354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534352" y="9322650"/>
            <a:ext cx="2088833" cy="5355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es-ES"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6F523D-5D85-43C4-B80F-2367B89E30C9}" type="datetimeFigureOut">
              <a:t>14/01/2014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2963229" y="9322650"/>
            <a:ext cx="1845945" cy="5355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latinLnBrk="0">
              <a:defRPr lang="es-ES"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5149215" y="9322650"/>
            <a:ext cx="2088833" cy="5355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es-ES"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20D751-88AA-4ED9-8DF9-B600986EE5D3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000827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</p:sldLayoutIdLst>
  <p:timing>
    <p:tnLst>
      <p:par>
        <p:cTn id="1" dur="indefinite" restart="never" nodeType="tmRoot"/>
      </p:par>
    </p:tnLst>
  </p:timing>
  <p:txStyles>
    <p:titleStyle>
      <a:lvl1pPr algn="l" defTabSz="1005815" rtl="0" eaLnBrk="1" latinLnBrk="0" hangingPunct="1">
        <a:spcBef>
          <a:spcPct val="0"/>
        </a:spcBef>
        <a:buNone/>
        <a:defRPr lang="es-ES"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53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es-ES"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61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es-ES"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268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es-ES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176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es-ES"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084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es-ES"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5991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es-ES"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899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es-ES"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805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es-ES"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713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es-ES"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1005815" rtl="0" eaLnBrk="1" latinLnBrk="0" hangingPunct="1">
        <a:defRPr lang="es-ES"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08" algn="l" defTabSz="1005815" rtl="0" eaLnBrk="1" latinLnBrk="0" hangingPunct="1">
        <a:defRPr lang="es-ES"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15" algn="l" defTabSz="1005815" rtl="0" eaLnBrk="1" latinLnBrk="0" hangingPunct="1">
        <a:defRPr lang="es-ES"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23" algn="l" defTabSz="1005815" rtl="0" eaLnBrk="1" latinLnBrk="0" hangingPunct="1">
        <a:defRPr lang="es-ES"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29" algn="l" defTabSz="1005815" rtl="0" eaLnBrk="1" latinLnBrk="0" hangingPunct="1">
        <a:defRPr lang="es-ES"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algn="l" defTabSz="1005815" rtl="0" eaLnBrk="1" latinLnBrk="0" hangingPunct="1">
        <a:defRPr lang="es-ES"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444" algn="l" defTabSz="1005815" rtl="0" eaLnBrk="1" latinLnBrk="0" hangingPunct="1">
        <a:defRPr lang="es-ES"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352" algn="l" defTabSz="1005815" rtl="0" eaLnBrk="1" latinLnBrk="0" hangingPunct="1">
        <a:defRPr lang="es-ES"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260" algn="l" defTabSz="1005815" rtl="0" eaLnBrk="1" latinLnBrk="0" hangingPunct="1">
        <a:defRPr lang="es-ES"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2448" userDrawn="1">
          <p15:clr>
            <a:srgbClr val="F26B43"/>
          </p15:clr>
        </p15:guide>
        <p15:guide id="2" orient="horz" pos="316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/>
              <a:t>¡</a:t>
            </a:r>
          </a:p>
        </p:txBody>
      </p:sp>
    </p:spTree>
    <p:extLst>
      <p:ext uri="{BB962C8B-B14F-4D97-AF65-F5344CB8AC3E}">
        <p14:creationId xmlns:p14="http://schemas.microsoft.com/office/powerpoint/2010/main" val="2533748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/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1393371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/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33748345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/>
              <a:t>b</a:t>
            </a:r>
          </a:p>
        </p:txBody>
      </p:sp>
    </p:spTree>
    <p:extLst>
      <p:ext uri="{BB962C8B-B14F-4D97-AF65-F5344CB8AC3E}">
        <p14:creationId xmlns:p14="http://schemas.microsoft.com/office/powerpoint/2010/main" val="42548733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/>
              <a:t>e</a:t>
            </a:r>
          </a:p>
        </p:txBody>
      </p:sp>
    </p:spTree>
    <p:extLst>
      <p:ext uri="{BB962C8B-B14F-4D97-AF65-F5344CB8AC3E}">
        <p14:creationId xmlns:p14="http://schemas.microsoft.com/office/powerpoint/2010/main" val="31747282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/>
              <a:t>b</a:t>
            </a:r>
          </a:p>
        </p:txBody>
      </p:sp>
    </p:spTree>
    <p:extLst>
      <p:ext uri="{BB962C8B-B14F-4D97-AF65-F5344CB8AC3E}">
        <p14:creationId xmlns:p14="http://schemas.microsoft.com/office/powerpoint/2010/main" val="22064397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/>
              <a:t>é</a:t>
            </a:r>
          </a:p>
        </p:txBody>
      </p:sp>
    </p:spTree>
    <p:extLst>
      <p:ext uri="{BB962C8B-B14F-4D97-AF65-F5344CB8AC3E}">
        <p14:creationId xmlns:p14="http://schemas.microsoft.com/office/powerpoint/2010/main" val="35964325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77879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/>
              <a:t>B</a:t>
            </a:r>
          </a:p>
        </p:txBody>
      </p:sp>
    </p:spTree>
    <p:extLst>
      <p:ext uri="{BB962C8B-B14F-4D97-AF65-F5344CB8AC3E}">
        <p14:creationId xmlns:p14="http://schemas.microsoft.com/office/powerpoint/2010/main" val="18403318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/>
              <a:t>i</a:t>
            </a:r>
          </a:p>
        </p:txBody>
      </p:sp>
    </p:spTree>
    <p:extLst>
      <p:ext uri="{BB962C8B-B14F-4D97-AF65-F5344CB8AC3E}">
        <p14:creationId xmlns:p14="http://schemas.microsoft.com/office/powerpoint/2010/main" val="32323185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/>
              <a:t>e</a:t>
            </a:r>
          </a:p>
        </p:txBody>
      </p:sp>
    </p:spTree>
    <p:extLst>
      <p:ext uri="{BB962C8B-B14F-4D97-AF65-F5344CB8AC3E}">
        <p14:creationId xmlns:p14="http://schemas.microsoft.com/office/powerpoint/2010/main" val="35760433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/>
              <a:t>n</a:t>
            </a:r>
          </a:p>
        </p:txBody>
      </p:sp>
    </p:spTree>
    <p:extLst>
      <p:ext uri="{BB962C8B-B14F-4D97-AF65-F5344CB8AC3E}">
        <p14:creationId xmlns:p14="http://schemas.microsoft.com/office/powerpoint/2010/main" val="38540360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/>
              <a:t>v</a:t>
            </a:r>
          </a:p>
        </p:txBody>
      </p:sp>
    </p:spTree>
    <p:extLst>
      <p:ext uri="{BB962C8B-B14F-4D97-AF65-F5344CB8AC3E}">
        <p14:creationId xmlns:p14="http://schemas.microsoft.com/office/powerpoint/2010/main" val="41512610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/>
              <a:t>e</a:t>
            </a:r>
          </a:p>
        </p:txBody>
      </p:sp>
    </p:spTree>
    <p:extLst>
      <p:ext uri="{BB962C8B-B14F-4D97-AF65-F5344CB8AC3E}">
        <p14:creationId xmlns:p14="http://schemas.microsoft.com/office/powerpoint/2010/main" val="20817915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/>
              <a:t>n</a:t>
            </a:r>
          </a:p>
        </p:txBody>
      </p:sp>
    </p:spTree>
    <p:extLst>
      <p:ext uri="{BB962C8B-B14F-4D97-AF65-F5344CB8AC3E}">
        <p14:creationId xmlns:p14="http://schemas.microsoft.com/office/powerpoint/2010/main" val="10677947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/>
              <a:t>i</a:t>
            </a:r>
          </a:p>
        </p:txBody>
      </p:sp>
    </p:spTree>
    <p:extLst>
      <p:ext uri="{BB962C8B-B14F-4D97-AF65-F5344CB8AC3E}">
        <p14:creationId xmlns:p14="http://schemas.microsoft.com/office/powerpoint/2010/main" val="4255273832"/>
      </p:ext>
    </p:extLst>
  </p:cSld>
  <p:clrMapOvr>
    <a:masterClrMapping/>
  </p:clrMapOvr>
</p:sld>
</file>

<file path=ppt/theme/theme1.xml><?xml version="1.0" encoding="utf-8"?>
<a:theme xmlns:a="http://schemas.openxmlformats.org/drawingml/2006/main" name="PANCARTA DE RECIÉN NACIDA B">
  <a:themeElements>
    <a:clrScheme name="Baby Girl Banner B">
      <a:dk1>
        <a:sysClr val="windowText" lastClr="000000"/>
      </a:dk1>
      <a:lt1>
        <a:sysClr val="window" lastClr="FFFFFF"/>
      </a:lt1>
      <a:dk2>
        <a:srgbClr val="4B423B"/>
      </a:dk2>
      <a:lt2>
        <a:srgbClr val="E2DDDA"/>
      </a:lt2>
      <a:accent1>
        <a:srgbClr val="F15D5E"/>
      </a:accent1>
      <a:accent2>
        <a:srgbClr val="73C6A1"/>
      </a:accent2>
      <a:accent3>
        <a:srgbClr val="FBB034"/>
      </a:accent3>
      <a:accent4>
        <a:srgbClr val="F38643"/>
      </a:accent4>
      <a:accent5>
        <a:srgbClr val="ADD84C"/>
      </a:accent5>
      <a:accent6>
        <a:srgbClr val="D898B0"/>
      </a:accent6>
      <a:hlink>
        <a:srgbClr val="73C6A1"/>
      </a:hlink>
      <a:folHlink>
        <a:srgbClr val="B2B2B2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Baby Girl Banner B">
      <a:dk1>
        <a:sysClr val="windowText" lastClr="000000"/>
      </a:dk1>
      <a:lt1>
        <a:sysClr val="window" lastClr="FFFFFF"/>
      </a:lt1>
      <a:dk2>
        <a:srgbClr val="4B423B"/>
      </a:dk2>
      <a:lt2>
        <a:srgbClr val="E2DDDA"/>
      </a:lt2>
      <a:accent1>
        <a:srgbClr val="F15D5E"/>
      </a:accent1>
      <a:accent2>
        <a:srgbClr val="73C6A1"/>
      </a:accent2>
      <a:accent3>
        <a:srgbClr val="FBB034"/>
      </a:accent3>
      <a:accent4>
        <a:srgbClr val="F38643"/>
      </a:accent4>
      <a:accent5>
        <a:srgbClr val="ADD84C"/>
      </a:accent5>
      <a:accent6>
        <a:srgbClr val="D898B0"/>
      </a:accent6>
      <a:hlink>
        <a:srgbClr val="73C6A1"/>
      </a:hlink>
      <a:folHlink>
        <a:srgbClr val="B2B2B2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Baby Girl Banner B">
      <a:dk1>
        <a:sysClr val="windowText" lastClr="000000"/>
      </a:dk1>
      <a:lt1>
        <a:sysClr val="window" lastClr="FFFFFF"/>
      </a:lt1>
      <a:dk2>
        <a:srgbClr val="4B423B"/>
      </a:dk2>
      <a:lt2>
        <a:srgbClr val="E2DDDA"/>
      </a:lt2>
      <a:accent1>
        <a:srgbClr val="F15D5E"/>
      </a:accent1>
      <a:accent2>
        <a:srgbClr val="73C6A1"/>
      </a:accent2>
      <a:accent3>
        <a:srgbClr val="FBB034"/>
      </a:accent3>
      <a:accent4>
        <a:srgbClr val="F38643"/>
      </a:accent4>
      <a:accent5>
        <a:srgbClr val="ADD84C"/>
      </a:accent5>
      <a:accent6>
        <a:srgbClr val="D898B0"/>
      </a:accent6>
      <a:hlink>
        <a:srgbClr val="73C6A1"/>
      </a:hlink>
      <a:folHlink>
        <a:srgbClr val="B2B2B2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Este valor indica el número de revisiones o de veces que se ha guardado. La aplicación es la responsable de actualizar este valor después de cada revisión.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FormularioBibliotecaDocumentos</Display>
  <Edit>FormularioBibliotecaDocumentos</Edit>
  <New>FormularioBibliotecaDocumentos</New>
</FormTemplates>
</file>

<file path=customXml/itemProps1.xml><?xml version="1.0" encoding="utf-8"?>
<ds:datastoreItem xmlns:ds="http://schemas.openxmlformats.org/officeDocument/2006/customXml" ds:itemID="{9F752D86-4FBF-4800-9843-62CF81AF293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E4E613A7-B3C4-42CA-B562-509FF68746C4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869FBDDD-8073-4AAA-A66F-4212C047103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416</Words>
  <Application>Microsoft Office PowerPoint</Application>
  <PresentationFormat>Personalizado</PresentationFormat>
  <Paragraphs>48</Paragraphs>
  <Slides>16</Slides>
  <Notes>16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19" baseType="lpstr">
      <vt:lpstr>Arial</vt:lpstr>
      <vt:lpstr>Calibri</vt:lpstr>
      <vt:lpstr>PANCARTA DE RECIÉN NACIDA B</vt:lpstr>
      <vt:lpstr>¡</vt:lpstr>
      <vt:lpstr>B</vt:lpstr>
      <vt:lpstr>i</vt:lpstr>
      <vt:lpstr>e</vt:lpstr>
      <vt:lpstr>n</vt:lpstr>
      <vt:lpstr>v</vt:lpstr>
      <vt:lpstr>e</vt:lpstr>
      <vt:lpstr>n</vt:lpstr>
      <vt:lpstr>i</vt:lpstr>
      <vt:lpstr>d</vt:lpstr>
      <vt:lpstr>a</vt:lpstr>
      <vt:lpstr>b</vt:lpstr>
      <vt:lpstr>e</vt:lpstr>
      <vt:lpstr>b</vt:lpstr>
      <vt:lpstr>é</vt:lpstr>
      <vt:lpstr>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2013-07-30T15:39:14Z</dcterms:created>
  <dcterms:modified xsi:type="dcterms:W3CDTF">2014-01-14T13:45:59Z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