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Default Extension="xlsx" ContentType="application/vnd.openxmlformats-officedocument.spreadsheetml.sheet"/>
  <Override PartName="/ppt/presentation.xml" ContentType="application/vnd.openxmlformats-officedocument.presentationml.presentation.main+xml"/>
  <Override PartName="/ppt/slides/slide41.xml" ContentType="application/vnd.openxmlformats-officedocument.presentationml.slide+xml"/>
  <Override PartName="/ppt/notesSlides/notesSlide41.xml" ContentType="application/vnd.openxmlformats-officedocument.presentationml.notesSlide+xml"/>
  <Override PartName="/ppt/notesMasters/notesMaster11.xml" ContentType="application/vnd.openxmlformats-officedocument.presentationml.notesMaster+xml"/>
  <Override PartName="/ppt/theme/theme51.xml" ContentType="application/vnd.openxmlformats-officedocument.theme+xml"/>
  <Override PartName="/ppt/slideLayouts/slideLayout191.xml" ContentType="application/vnd.openxmlformats-officedocument.presentationml.slideLayout+xml"/>
  <Override PartName="/ppt/slideMasters/slideMaster21.xml" ContentType="application/vnd.openxmlformats-officedocument.presentationml.slideMaster+xml"/>
  <Override PartName="/ppt/slideLayouts/slideLayout252.xml" ContentType="application/vnd.openxmlformats-officedocument.presentationml.slideLayout+xml"/>
  <Override PartName="/ppt/slideLayouts/slideLayout303.xml" ContentType="application/vnd.openxmlformats-officedocument.presentationml.slideLayout+xml"/>
  <Override PartName="/ppt/theme/theme22.xml" ContentType="application/vnd.openxmlformats-officedocument.theme+xml"/>
  <Override PartName="/ppt/slideLayouts/slideLayout204.xml" ContentType="application/vnd.openxmlformats-officedocument.presentationml.slideLayout+xml"/>
  <Override PartName="/ppt/slideLayouts/slideLayout245.xml" ContentType="application/vnd.openxmlformats-officedocument.presentationml.slideLayout+xml"/>
  <Override PartName="/ppt/slideLayouts/slideLayout296.xml" ContentType="application/vnd.openxmlformats-officedocument.presentationml.slideLayout+xml"/>
  <Override PartName="/ppt/slideLayouts/slideLayout347.xml" ContentType="application/vnd.openxmlformats-officedocument.presentationml.slideLayout+xml"/>
  <Override PartName="/ppt/slideLayouts/slideLayout338.xml" ContentType="application/vnd.openxmlformats-officedocument.presentationml.slideLayout+xml"/>
  <Override PartName="/ppt/slideLayouts/slideLayout189.xml" ContentType="application/vnd.openxmlformats-officedocument.presentationml.slideLayout+xml"/>
  <Override PartName="/ppt/slideLayouts/slideLayout2310.xml" ContentType="application/vnd.openxmlformats-officedocument.presentationml.slideLayout+xml"/>
  <Override PartName="/ppt/slideLayouts/slideLayout2811.xml" ContentType="application/vnd.openxmlformats-officedocument.presentationml.slideLayout+xml"/>
  <Override PartName="/ppt/slideLayouts/slideLayout2212.xml" ContentType="application/vnd.openxmlformats-officedocument.presentationml.slideLayout+xml"/>
  <Override PartName="/ppt/slideLayouts/slideLayout3213.xml" ContentType="application/vnd.openxmlformats-officedocument.presentationml.slideLayout+xml"/>
  <Override PartName="/ppt/slideLayouts/slideLayout2714.xml" ContentType="application/vnd.openxmlformats-officedocument.presentationml.slideLayout+xml"/>
  <Override PartName="/ppt/slideLayouts/slideLayout2115.xml" ContentType="application/vnd.openxmlformats-officedocument.presentationml.slideLayout+xml"/>
  <Override PartName="/ppt/slideLayouts/slideLayout2616.xml" ContentType="application/vnd.openxmlformats-officedocument.presentationml.slideLayout+xml"/>
  <Override PartName="/ppt/slideLayouts/slideLayout3117.xml" ContentType="application/vnd.openxmlformats-officedocument.presentationml.slideLayout+xml"/>
  <Override PartName="/ppt/slides/slide92.xml" ContentType="application/vnd.openxmlformats-officedocument.presentationml.slide+xml"/>
  <Override PartName="/ppt/charts/chart11.xml" ContentType="application/vnd.openxmlformats-officedocument.drawingml.chart+xml"/>
  <Override PartName="/ppt/charts/colors1.xml" ContentType="application/vnd.ms-office.chartcolorstyle+xml"/>
  <Override PartName="/ppt/charts/style1.xml" ContentType="application/vnd.ms-office.chartstyle+xml"/>
  <Override PartName="/ppt/notesSlides/notesSlide92.xml" ContentType="application/vnd.openxmlformats-officedocument.presentationml.notesSlide+xml"/>
  <Override PartName="/ppt/slideLayouts/slideLayout218.xml" ContentType="application/vnd.openxmlformats-officedocument.presentationml.slideLayout+xml"/>
  <Override PartName="/ppt/slideMasters/slideMaster12.xml" ContentType="application/vnd.openxmlformats-officedocument.presentationml.slideMaster+xml"/>
  <Override PartName="/ppt/slideLayouts/slideLayout819.xml" ContentType="application/vnd.openxmlformats-officedocument.presentationml.slideLayout+xml"/>
  <Override PartName="/ppt/slideLayouts/slideLayout1320.xml" ContentType="application/vnd.openxmlformats-officedocument.presentationml.slideLayout+xml"/>
  <Override PartName="/ppt/theme/theme13.xml" ContentType="application/vnd.openxmlformats-officedocument.theme+xml"/>
  <Override PartName="/ppt/slideLayouts/slideLayout321.xml" ContentType="application/vnd.openxmlformats-officedocument.presentationml.slideLayout+xml"/>
  <Override PartName="/ppt/slideLayouts/slideLayout722.xml" ContentType="application/vnd.openxmlformats-officedocument.presentationml.slideLayout+xml"/>
  <Override PartName="/ppt/slideLayouts/slideLayout1223.xml" ContentType="application/vnd.openxmlformats-officedocument.presentationml.slideLayout+xml"/>
  <Override PartName="/ppt/slideLayouts/slideLayout1724.xml" ContentType="application/vnd.openxmlformats-officedocument.presentationml.slideLayout+xml"/>
  <Override PartName="/ppt/slideLayouts/slideLayout1625.xml" ContentType="application/vnd.openxmlformats-officedocument.presentationml.slideLayout+xml"/>
  <Override PartName="/ppt/slideLayouts/slideLayout126.xml" ContentType="application/vnd.openxmlformats-officedocument.presentationml.slideLayout+xml"/>
  <Override PartName="/ppt/slideLayouts/slideLayout627.xml" ContentType="application/vnd.openxmlformats-officedocument.presentationml.slideLayout+xml"/>
  <Override PartName="/ppt/slideLayouts/slideLayout1128.xml" ContentType="application/vnd.openxmlformats-officedocument.presentationml.slideLayout+xml"/>
  <Override PartName="/ppt/slideLayouts/slideLayout529.xml" ContentType="application/vnd.openxmlformats-officedocument.presentationml.slideLayout+xml"/>
  <Override PartName="/ppt/slideLayouts/slideLayout1530.xml" ContentType="application/vnd.openxmlformats-officedocument.presentationml.slideLayout+xml"/>
  <Override PartName="/ppt/slideLayouts/slideLayout1031.xml" ContentType="application/vnd.openxmlformats-officedocument.presentationml.slideLayout+xml"/>
  <Override PartName="/ppt/slideLayouts/slideLayout432.xml" ContentType="application/vnd.openxmlformats-officedocument.presentationml.slideLayout+xml"/>
  <Override PartName="/ppt/slideLayouts/slideLayout933.xml" ContentType="application/vnd.openxmlformats-officedocument.presentationml.slideLayout+xml"/>
  <Override PartName="/ppt/slideLayouts/slideLayout1434.xml" ContentType="application/vnd.openxmlformats-officedocument.presentationml.slideLayout+xml"/>
  <Override PartName="/ppt/slides/slide143.xml" ContentType="application/vnd.openxmlformats-officedocument.presentationml.slide+xml"/>
  <Override PartName="/ppt/notesSlides/notesSlide143.xml" ContentType="application/vnd.openxmlformats-officedocument.presentationml.notesSlide+xml"/>
  <Override PartName="/ppt/slideLayouts/slideLayout5235.xml" ContentType="application/vnd.openxmlformats-officedocument.presentationml.slideLayout+xml"/>
  <Override PartName="/ppt/slideMasters/slideMaster43.xml" ContentType="application/vnd.openxmlformats-officedocument.presentationml.slideMaster+xml"/>
  <Override PartName="/ppt/slideLayouts/slideLayout5936.xml" ContentType="application/vnd.openxmlformats-officedocument.presentationml.slideLayout+xml"/>
  <Override PartName="/ppt/slideLayouts/slideLayout6437.xml" ContentType="application/vnd.openxmlformats-officedocument.presentationml.slideLayout+xml"/>
  <Override PartName="/ppt/theme/theme44.xml" ContentType="application/vnd.openxmlformats-officedocument.theme+xml"/>
  <Override PartName="/ppt/slideLayouts/slideLayout5438.xml" ContentType="application/vnd.openxmlformats-officedocument.presentationml.slideLayout+xml"/>
  <Override PartName="/ppt/slideLayouts/slideLayout5839.xml" ContentType="application/vnd.openxmlformats-officedocument.presentationml.slideLayout+xml"/>
  <Override PartName="/ppt/slideLayouts/slideLayout6340.xml" ContentType="application/vnd.openxmlformats-officedocument.presentationml.slideLayout+xml"/>
  <Override PartName="/ppt/slideLayouts/slideLayout6841.xml" ContentType="application/vnd.openxmlformats-officedocument.presentationml.slideLayout+xml"/>
  <Override PartName="/ppt/slideLayouts/slideLayout5342.xml" ContentType="application/vnd.openxmlformats-officedocument.presentationml.slideLayout+xml"/>
  <Override PartName="/ppt/slideLayouts/slideLayout6743.xml" ContentType="application/vnd.openxmlformats-officedocument.presentationml.slideLayout+xml"/>
  <Override PartName="/ppt/slideLayouts/slideLayout5744.xml" ContentType="application/vnd.openxmlformats-officedocument.presentationml.slideLayout+xml"/>
  <Override PartName="/ppt/slideLayouts/slideLayout6245.xml" ContentType="application/vnd.openxmlformats-officedocument.presentationml.slideLayout+xml"/>
  <Override PartName="/ppt/slideLayouts/slideLayout5646.xml" ContentType="application/vnd.openxmlformats-officedocument.presentationml.slideLayout+xml"/>
  <Override PartName="/ppt/slideLayouts/slideLayout6647.xml" ContentType="application/vnd.openxmlformats-officedocument.presentationml.slideLayout+xml"/>
  <Override PartName="/ppt/slideLayouts/slideLayout6148.xml" ContentType="application/vnd.openxmlformats-officedocument.presentationml.slideLayout+xml"/>
  <Override PartName="/ppt/slideLayouts/slideLayout5549.xml" ContentType="application/vnd.openxmlformats-officedocument.presentationml.slideLayout+xml"/>
  <Override PartName="/ppt/slideLayouts/slideLayout6050.xml" ContentType="application/vnd.openxmlformats-officedocument.presentationml.slideLayout+xml"/>
  <Override PartName="/ppt/slideLayouts/slideLayout6551.xml" ContentType="application/vnd.openxmlformats-officedocument.presentationml.slideLayout+xml"/>
  <Override PartName="/ppt/handoutMasters/handoutMaster11.xml" ContentType="application/vnd.openxmlformats-officedocument.presentationml.handoutMaster+xml"/>
  <Override PartName="/ppt/theme/theme65.xml" ContentType="application/vnd.openxmlformats-officedocument.theme+xml"/>
  <Override PartName="/ppt/slideMasters/slideMaster34.xml" ContentType="application/vnd.openxmlformats-officedocument.presentationml.slideMaster+xml"/>
  <Override PartName="/ppt/slideLayouts/slideLayout4252.xml" ContentType="application/vnd.openxmlformats-officedocument.presentationml.slideLayout+xml"/>
  <Override PartName="/ppt/slideLayouts/slideLayout4753.xml" ContentType="application/vnd.openxmlformats-officedocument.presentationml.slideLayout+xml"/>
  <Override PartName="/ppt/theme/theme36.xml" ContentType="application/vnd.openxmlformats-officedocument.theme+xml"/>
  <Override PartName="/ppt/slideLayouts/slideLayout3754.xml" ContentType="application/vnd.openxmlformats-officedocument.presentationml.slideLayout+xml"/>
  <Override PartName="/ppt/slideLayouts/slideLayout4155.xml" ContentType="application/vnd.openxmlformats-officedocument.presentationml.slideLayout+xml"/>
  <Override PartName="/ppt/slideLayouts/slideLayout4656.xml" ContentType="application/vnd.openxmlformats-officedocument.presentationml.slideLayout+xml"/>
  <Override PartName="/ppt/slideLayouts/slideLayout5157.xml" ContentType="application/vnd.openxmlformats-officedocument.presentationml.slideLayout+xml"/>
  <Override PartName="/ppt/slideLayouts/slideLayout3658.xml" ContentType="application/vnd.openxmlformats-officedocument.presentationml.slideLayout+xml"/>
  <Override PartName="/ppt/slideLayouts/slideLayout5059.xml" ContentType="application/vnd.openxmlformats-officedocument.presentationml.slideLayout+xml"/>
  <Override PartName="/ppt/slideLayouts/slideLayout3560.xml" ContentType="application/vnd.openxmlformats-officedocument.presentationml.slideLayout+xml"/>
  <Override PartName="/ppt/slideLayouts/slideLayout4061.xml" ContentType="application/vnd.openxmlformats-officedocument.presentationml.slideLayout+xml"/>
  <Override PartName="/ppt/slideLayouts/slideLayout4562.xml" ContentType="application/vnd.openxmlformats-officedocument.presentationml.slideLayout+xml"/>
  <Override PartName="/ppt/slideLayouts/slideLayout3963.xml" ContentType="application/vnd.openxmlformats-officedocument.presentationml.slideLayout+xml"/>
  <Override PartName="/ppt/slideLayouts/slideLayout4964.xml" ContentType="application/vnd.openxmlformats-officedocument.presentationml.slideLayout+xml"/>
  <Override PartName="/ppt/slideLayouts/slideLayout4465.xml" ContentType="application/vnd.openxmlformats-officedocument.presentationml.slideLayout+xml"/>
  <Override PartName="/ppt/slideLayouts/slideLayout3866.xml" ContentType="application/vnd.openxmlformats-officedocument.presentationml.slideLayout+xml"/>
  <Override PartName="/ppt/slideLayouts/slideLayout4367.xml" ContentType="application/vnd.openxmlformats-officedocument.presentationml.slideLayout+xml"/>
  <Override PartName="/ppt/slideLayouts/slideLayout4868.xml" ContentType="application/vnd.openxmlformats-officedocument.presentationml.slideLayout+xml"/>
  <Override PartName="/ppt/slides/slide174.xml" ContentType="application/vnd.openxmlformats-officedocument.presentationml.slide+xml"/>
  <Override PartName="/ppt/charts/chart32.xml" ContentType="application/vnd.openxmlformats-officedocument.drawingml.chart+xml"/>
  <Override PartName="/ppt/charts/colors32.xml" ContentType="application/vnd.ms-office.chartcolorstyle+xml"/>
  <Override PartName="/ppt/charts/style32.xml" ContentType="application/vnd.ms-office.chartstyle+xml"/>
  <Override PartName="/ppt/notesSlides/notesSlide17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86.xml" ContentType="application/vnd.openxmlformats-officedocument.presentationml.slide+xml"/>
  <Override PartName="/ppt/diagrams/data11.xml" ContentType="application/vnd.openxmlformats-officedocument.drawingml.diagramData+xml"/>
  <Override PartName="/ppt/diagrams/drawing1.xml" ContentType="application/vnd.ms-office.drawingml.diagramDrawing+xml"/>
  <Override PartName="/ppt/notesSlides/notesSlide86.xml" ContentType="application/vnd.openxmlformats-officedocument.presentationml.notesSlide+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slides/slide137.xml" ContentType="application/vnd.openxmlformats-officedocument.presentationml.slide+xml"/>
  <Override PartName="/ppt/notesSlides/notesSlide137.xml" ContentType="application/vnd.openxmlformats-officedocument.presentationml.notesSlide+xml"/>
  <Override PartName="/ppt/slides/slide128.xml" ContentType="application/vnd.openxmlformats-officedocument.presentationml.slide+xml"/>
  <Override PartName="/ppt/diagrams/data22.xml" ContentType="application/vnd.openxmlformats-officedocument.drawingml.diagramData+xml"/>
  <Override PartName="/ppt/diagrams/drawing22.xml" ContentType="application/vnd.ms-office.drawingml.diagramDrawing+xml"/>
  <Override PartName="/ppt/notesSlides/notesSlide128.xml" ContentType="application/vnd.openxmlformats-officedocument.presentationml.notesSlide+xml"/>
  <Override PartName="/ppt/diagrams/colors22.xml" ContentType="application/vnd.openxmlformats-officedocument.drawingml.diagramColors+xml"/>
  <Override PartName="/ppt/diagrams/quickStyle22.xml" ContentType="application/vnd.openxmlformats-officedocument.drawingml.diagramStyle+xml"/>
  <Override PartName="/ppt/diagrams/layout22.xml" ContentType="application/vnd.openxmlformats-officedocument.drawingml.diagramLayout+xml"/>
  <Override PartName="/ppt/slides/slide169.xml" ContentType="application/vnd.openxmlformats-officedocument.presentationml.slide+xml"/>
  <Override PartName="/ppt/charts/chart23.xml" ContentType="application/vnd.openxmlformats-officedocument.drawingml.chart+xml"/>
  <Override PartName="/ppt/charts/colors23.xml" ContentType="application/vnd.ms-office.chartcolorstyle+xml"/>
  <Override PartName="/ppt/charts/style23.xml" ContentType="application/vnd.ms-office.chartstyle+xml"/>
  <Override PartName="/ppt/notesSlides/notesSlide169.xml" ContentType="application/vnd.openxmlformats-officedocument.presentationml.notesSlide+xml"/>
  <Override PartName="/ppt/slides/slide210.xml" ContentType="application/vnd.openxmlformats-officedocument.presentationml.slide+xml"/>
  <Override PartName="/ppt/notesSlides/notesSlide210.xml" ContentType="application/vnd.openxmlformats-officedocument.presentationml.notesSlide+xml"/>
  <Override PartName="/ppt/slides/slide711.xml" ContentType="application/vnd.openxmlformats-officedocument.presentationml.slide+xml"/>
  <Override PartName="/ppt/notesSlides/notesSlide711.xml" ContentType="application/vnd.openxmlformats-officedocument.presentationml.notesSlide+xml"/>
  <Override PartName="/ppt/slides/slide2012.xml" ContentType="application/vnd.openxmlformats-officedocument.presentationml.slide+xml"/>
  <Override PartName="/ppt/notesSlides/notesSlide2012.xml" ContentType="application/vnd.openxmlformats-officedocument.presentationml.notesSlide+xml"/>
  <Override PartName="/ppt/slides/slide113.xml" ContentType="application/vnd.openxmlformats-officedocument.presentationml.slide+xml"/>
  <Override PartName="/ppt/notesSlides/notesSlide113.xml" ContentType="application/vnd.openxmlformats-officedocument.presentationml.notesSlide+xml"/>
  <Override PartName="/ppt/slides/slide1114.xml" ContentType="application/vnd.openxmlformats-officedocument.presentationml.slide+xml"/>
  <Override PartName="/ppt/notesSlides/notesSlide1114.xml" ContentType="application/vnd.openxmlformats-officedocument.presentationml.notesSlide+xml"/>
  <Override PartName="/ppt/slides/slide1915.xml" ContentType="application/vnd.openxmlformats-officedocument.presentationml.slide+xml"/>
  <Override PartName="/ppt/notesSlides/notesSlide1915.xml" ContentType="application/vnd.openxmlformats-officedocument.presentationml.notesSlide+xml"/>
  <Override PartName="/ppt/viewProps.xml" ContentType="application/vnd.openxmlformats-officedocument.presentationml.viewProps+xml"/>
  <Override PartName="/ppt/slides/slide616.xml" ContentType="application/vnd.openxmlformats-officedocument.presentationml.slide+xml"/>
  <Override PartName="/ppt/notesSlides/notesSlide616.xml" ContentType="application/vnd.openxmlformats-officedocument.presentationml.notesSlide+xml"/>
  <Override PartName="/ppt/slides/slide1517.xml" ContentType="application/vnd.openxmlformats-officedocument.presentationml.slide+xml"/>
  <Override PartName="/ppt/notesSlides/notesSlide1517.xml" ContentType="application/vnd.openxmlformats-officedocument.presentationml.notesSlide+xml"/>
  <Override PartName="/ppt/changesInfos/changesInfo1.xml" ContentType="application/vnd.ms-powerpoint.changesinfo+xml"/>
  <Override PartName="/ppt/slides/slide518.xml" ContentType="application/vnd.openxmlformats-officedocument.presentationml.slide+xml"/>
  <Override PartName="/ppt/notesSlides/notesSlide518.xml" ContentType="application/vnd.openxmlformats-officedocument.presentationml.notesSlide+xml"/>
  <Override PartName="/ppt/slides/slide1019.xml" ContentType="application/vnd.openxmlformats-officedocument.presentationml.slide+xml"/>
  <Override PartName="/ppt/notesSlides/notesSlide1019.xml" ContentType="application/vnd.openxmlformats-officedocument.presentationml.notesSlide+xml"/>
  <Override PartName="/ppt/slides/slide1820.xml" ContentType="application/vnd.openxmlformats-officedocument.presentationml.slide+xml"/>
  <Override PartName="/ppt/notesSlides/notesSlide1820.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705" r:id="rId3"/>
    <p:sldMasterId id="2147483723" r:id="rId4"/>
  </p:sldMasterIdLst>
  <p:notesMasterIdLst>
    <p:notesMasterId r:id="rId25"/>
  </p:notesMasterIdLst>
  <p:handoutMasterIdLst>
    <p:handoutMasterId r:id="rId26"/>
  </p:handoutMasterIdLst>
  <p:sldIdLst>
    <p:sldId id="257" r:id="rId5"/>
    <p:sldId id="258" r:id="rId6"/>
    <p:sldId id="259" r:id="rId7"/>
    <p:sldId id="260" r:id="rId8"/>
    <p:sldId id="261" r:id="rId9"/>
    <p:sldId id="262" r:id="rId10"/>
    <p:sldId id="263" r:id="rId11"/>
    <p:sldId id="268" r:id="rId12"/>
    <p:sldId id="272" r:id="rId13"/>
    <p:sldId id="266" r:id="rId14"/>
    <p:sldId id="267" r:id="rId15"/>
    <p:sldId id="273" r:id="rId16"/>
    <p:sldId id="265" r:id="rId17"/>
    <p:sldId id="270" r:id="rId18"/>
    <p:sldId id="271" r:id="rId19"/>
    <p:sldId id="264" r:id="rId20"/>
    <p:sldId id="269" r:id="rId21"/>
    <p:sldId id="274" r:id="rId22"/>
    <p:sldId id="275" r:id="rId23"/>
    <p:sldId id="276" r:id="rId24"/>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sunto principal" id="{15202A74-163D-4B71-BBA8-E2FCD164262F}">
          <p14:sldIdLst>
            <p14:sldId id="257"/>
            <p14:sldId id="258"/>
            <p14:sldId id="259"/>
            <p14:sldId id="260"/>
            <p14:sldId id="261"/>
          </p14:sldIdLst>
        </p14:section>
        <p14:section name="Miembro del grupo 1" id="{0860697E-8C4A-43F9-A7C0-C435911657B2}">
          <p14:sldIdLst>
            <p14:sldId id="262"/>
            <p14:sldId id="263"/>
            <p14:sldId id="268"/>
            <p14:sldId id="272"/>
          </p14:sldIdLst>
        </p14:section>
        <p14:section name="Miembro del grupo 2" id="{ED02CA79-8112-418E-8BC2-0FD9B68AECB3}">
          <p14:sldIdLst>
            <p14:sldId id="266"/>
            <p14:sldId id="267"/>
            <p14:sldId id="273"/>
            <p14:sldId id="265"/>
          </p14:sldIdLst>
        </p14:section>
        <p14:section name="Miembro del grupo 3" id="{0DAD77B1-60C5-4EB2-933E-C56E97A5B2A7}">
          <p14:sldIdLst>
            <p14:sldId id="270"/>
            <p14:sldId id="271"/>
            <p14:sldId id="264"/>
            <p14:sldId id="269"/>
          </p14:sldIdLst>
        </p14:section>
        <p14:section name="Cierre general"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865" autoAdjust="0"/>
  </p:normalViewPr>
  <p:slideViewPr>
    <p:cSldViewPr snapToGrid="0">
      <p:cViewPr varScale="1">
        <p:scale>
          <a:sx n="101" d="100"/>
          <a:sy n="101" d="100"/>
        </p:scale>
        <p:origin x="798" y="108"/>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3" d="100"/>
          <a:sy n="83" d="100"/>
        </p:scale>
        <p:origin x="3906"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41.xml" Id="rId8" /><Relationship Type="http://schemas.openxmlformats.org/officeDocument/2006/relationships/slide" Target="/ppt/slides/slide92.xml" Id="rId13" /><Relationship Type="http://schemas.openxmlformats.org/officeDocument/2006/relationships/slide" Target="/ppt/slides/slide143.xml" Id="rId18" /><Relationship Type="http://schemas.openxmlformats.org/officeDocument/2006/relationships/handoutMaster" Target="/ppt/handoutMasters/handoutMaster11.xml" Id="rId26" /><Relationship Type="http://schemas.openxmlformats.org/officeDocument/2006/relationships/slideMaster" Target="/ppt/slideMasters/slideMaster34.xml" Id="rId3" /><Relationship Type="http://schemas.openxmlformats.org/officeDocument/2006/relationships/slide" Target="/ppt/slides/slide174.xml" Id="rId21" /><Relationship Type="http://schemas.openxmlformats.org/officeDocument/2006/relationships/slide" Target="/ppt/slides/slide35.xml" Id="rId7" /><Relationship Type="http://schemas.openxmlformats.org/officeDocument/2006/relationships/slide" Target="/ppt/slides/slide86.xml" Id="rId12" /><Relationship Type="http://schemas.openxmlformats.org/officeDocument/2006/relationships/slide" Target="/ppt/slides/slide137.xml" Id="rId17" /><Relationship Type="http://schemas.openxmlformats.org/officeDocument/2006/relationships/notesMaster" Target="/ppt/notesMasters/notesMaster11.xml" Id="rId25" /><Relationship Type="http://schemas.openxmlformats.org/officeDocument/2006/relationships/slideMaster" Target="/ppt/slideMasters/slideMaster21.xml" Id="rId2" /><Relationship Type="http://schemas.openxmlformats.org/officeDocument/2006/relationships/slide" Target="/ppt/slides/slide128.xml" Id="rId16" /><Relationship Type="http://schemas.openxmlformats.org/officeDocument/2006/relationships/slide" Target="/ppt/slides/slide169.xml" Id="rId20" /><Relationship Type="http://schemas.openxmlformats.org/officeDocument/2006/relationships/theme" Target="/ppt/theme/theme13.xml" Id="rId29" /><Relationship Type="http://schemas.openxmlformats.org/officeDocument/2006/relationships/slideMaster" Target="/ppt/slideMasters/slideMaster12.xml" Id="rId1" /><Relationship Type="http://schemas.openxmlformats.org/officeDocument/2006/relationships/slide" Target="/ppt/slides/slide210.xml" Id="rId6" /><Relationship Type="http://schemas.openxmlformats.org/officeDocument/2006/relationships/slide" Target="/ppt/slides/slide711.xml" Id="rId11" /><Relationship Type="http://schemas.openxmlformats.org/officeDocument/2006/relationships/slide" Target="/ppt/slides/slide2012.xml" Id="rId24" /><Relationship Type="http://schemas.openxmlformats.org/officeDocument/2006/relationships/slide" Target="/ppt/slides/slide113.xml" Id="rId5" /><Relationship Type="http://schemas.openxmlformats.org/officeDocument/2006/relationships/slide" Target="/ppt/slides/slide1114.xml" Id="rId15" /><Relationship Type="http://schemas.openxmlformats.org/officeDocument/2006/relationships/slide" Target="/ppt/slides/slide1915.xml" Id="rId23" /><Relationship Type="http://schemas.openxmlformats.org/officeDocument/2006/relationships/viewProps" Target="/ppt/viewProps.xml" Id="rId28" /><Relationship Type="http://schemas.openxmlformats.org/officeDocument/2006/relationships/slide" Target="/ppt/slides/slide616.xml" Id="rId10" /><Relationship Type="http://schemas.openxmlformats.org/officeDocument/2006/relationships/slide" Target="/ppt/slides/slide1517.xml" Id="rId19" /><Relationship Type="http://schemas.microsoft.com/office/2016/11/relationships/changesInfo" Target="/ppt/changesInfos/changesInfo1.xml" Id="rId31" /><Relationship Type="http://schemas.openxmlformats.org/officeDocument/2006/relationships/slideMaster" Target="/ppt/slideMasters/slideMaster43.xml" Id="rId4" /><Relationship Type="http://schemas.openxmlformats.org/officeDocument/2006/relationships/slide" Target="/ppt/slides/slide518.xml" Id="rId9" /><Relationship Type="http://schemas.openxmlformats.org/officeDocument/2006/relationships/slide" Target="/ppt/slides/slide1019.xml" Id="rId14" /><Relationship Type="http://schemas.openxmlformats.org/officeDocument/2006/relationships/slide" Target="/ppt/slides/slide1820.xml" Id="rId22" /><Relationship Type="http://schemas.openxmlformats.org/officeDocument/2006/relationships/presProps" Target="/ppt/presProps.xml" Id="rId27" /><Relationship Type="http://schemas.openxmlformats.org/officeDocument/2006/relationships/tableStyles" Target="/ppt/tableStyles.xml" Id="rId30"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9-08T03:11:53.476" v="131" actId="255"/>
      <pc:docMkLst>
        <pc:docMk/>
      </pc:docMkLst>
      <pc:sldChg chg="modSp mod modNotes">
        <pc:chgData name="Fake Test User" userId="SID-0" providerId="Test" clId="FakeClientId" dt="2021-09-08T03:11:18.523" v="128" actId="255"/>
        <pc:sldMkLst>
          <pc:docMk/>
          <pc:sldMk cId="3289291677" sldId="257"/>
        </pc:sldMkLst>
        <pc:spChg chg="mod">
          <ac:chgData name="Fake Test User" userId="SID-0" providerId="Test" clId="FakeClientId" dt="2021-09-08T03:11:18.523" v="128" actId="255"/>
          <ac:spMkLst>
            <pc:docMk/>
            <pc:sldMk cId="3289291677" sldId="257"/>
            <ac:spMk id="2" creationId="{00000000-0000-0000-0000-000000000000}"/>
          </ac:spMkLst>
        </pc:spChg>
        <pc:spChg chg="mod">
          <ac:chgData name="Fake Test User" userId="SID-0" providerId="Test" clId="FakeClientId" dt="2021-09-08T02:34:02.328" v="101" actId="790"/>
          <ac:spMkLst>
            <pc:docMk/>
            <pc:sldMk cId="3289291677" sldId="257"/>
            <ac:spMk id="3" creationId="{00000000-0000-0000-0000-000000000000}"/>
          </ac:spMkLst>
        </pc:spChg>
      </pc:sldChg>
      <pc:sldChg chg="modSp mod modNotes">
        <pc:chgData name="Fake Test User" userId="SID-0" providerId="Test" clId="FakeClientId" dt="2021-09-08T02:34:06.687" v="102" actId="790"/>
        <pc:sldMkLst>
          <pc:docMk/>
          <pc:sldMk cId="2772565043" sldId="258"/>
        </pc:sldMkLst>
        <pc:spChg chg="mod">
          <ac:chgData name="Fake Test User" userId="SID-0" providerId="Test" clId="FakeClientId" dt="2021-09-08T02:34:06.687" v="102" actId="790"/>
          <ac:spMkLst>
            <pc:docMk/>
            <pc:sldMk cId="2772565043" sldId="258"/>
            <ac:spMk id="2" creationId="{00000000-0000-0000-0000-000000000000}"/>
          </ac:spMkLst>
        </pc:spChg>
        <pc:spChg chg="mod">
          <ac:chgData name="Fake Test User" userId="SID-0" providerId="Test" clId="FakeClientId" dt="2021-09-08T02:34:06.687" v="102" actId="790"/>
          <ac:spMkLst>
            <pc:docMk/>
            <pc:sldMk cId="2772565043" sldId="258"/>
            <ac:spMk id="3" creationId="{00000000-0000-0000-0000-000000000000}"/>
          </ac:spMkLst>
        </pc:spChg>
      </pc:sldChg>
      <pc:sldChg chg="modSp mod modNotes">
        <pc:chgData name="Fake Test User" userId="SID-0" providerId="Test" clId="FakeClientId" dt="2021-09-08T02:34:10.828" v="103" actId="790"/>
        <pc:sldMkLst>
          <pc:docMk/>
          <pc:sldMk cId="3369225394" sldId="259"/>
        </pc:sldMkLst>
        <pc:spChg chg="mod">
          <ac:chgData name="Fake Test User" userId="SID-0" providerId="Test" clId="FakeClientId" dt="2021-09-08T02:34:10.828" v="103" actId="790"/>
          <ac:spMkLst>
            <pc:docMk/>
            <pc:sldMk cId="3369225394" sldId="259"/>
            <ac:spMk id="2" creationId="{00000000-0000-0000-0000-000000000000}"/>
          </ac:spMkLst>
        </pc:spChg>
        <pc:spChg chg="mod">
          <ac:chgData name="Fake Test User" userId="SID-0" providerId="Test" clId="FakeClientId" dt="2021-09-08T02:34:10.828" v="103" actId="790"/>
          <ac:spMkLst>
            <pc:docMk/>
            <pc:sldMk cId="3369225394" sldId="259"/>
            <ac:spMk id="3" creationId="{00000000-0000-0000-0000-000000000000}"/>
          </ac:spMkLst>
        </pc:spChg>
        <pc:spChg chg="mod">
          <ac:chgData name="Fake Test User" userId="SID-0" providerId="Test" clId="FakeClientId" dt="2021-09-08T02:34:10.828" v="103" actId="790"/>
          <ac:spMkLst>
            <pc:docMk/>
            <pc:sldMk cId="3369225394" sldId="259"/>
            <ac:spMk id="4" creationId="{00000000-0000-0000-0000-000000000000}"/>
          </ac:spMkLst>
        </pc:spChg>
        <pc:spChg chg="mod">
          <ac:chgData name="Fake Test User" userId="SID-0" providerId="Test" clId="FakeClientId" dt="2021-09-08T02:34:10.828" v="103" actId="790"/>
          <ac:spMkLst>
            <pc:docMk/>
            <pc:sldMk cId="3369225394" sldId="259"/>
            <ac:spMk id="8" creationId="{00000000-0000-0000-0000-000000000000}"/>
          </ac:spMkLst>
        </pc:spChg>
        <pc:spChg chg="mod">
          <ac:chgData name="Fake Test User" userId="SID-0" providerId="Test" clId="FakeClientId" dt="2021-09-08T02:34:10.828" v="103" actId="790"/>
          <ac:spMkLst>
            <pc:docMk/>
            <pc:sldMk cId="3369225394" sldId="259"/>
            <ac:spMk id="9" creationId="{00000000-0000-0000-0000-000000000000}"/>
          </ac:spMkLst>
        </pc:spChg>
      </pc:sldChg>
      <pc:sldChg chg="modSp mod modNotes">
        <pc:chgData name="Fake Test User" userId="SID-0" providerId="Test" clId="FakeClientId" dt="2021-09-08T02:34:14.793" v="104" actId="790"/>
        <pc:sldMkLst>
          <pc:docMk/>
          <pc:sldMk cId="1575721539" sldId="260"/>
        </pc:sldMkLst>
        <pc:spChg chg="mod">
          <ac:chgData name="Fake Test User" userId="SID-0" providerId="Test" clId="FakeClientId" dt="2021-09-08T02:34:14.793" v="104" actId="790"/>
          <ac:spMkLst>
            <pc:docMk/>
            <pc:sldMk cId="1575721539" sldId="260"/>
            <ac:spMk id="2" creationId="{00000000-0000-0000-0000-000000000000}"/>
          </ac:spMkLst>
        </pc:spChg>
        <pc:spChg chg="mod">
          <ac:chgData name="Fake Test User" userId="SID-0" providerId="Test" clId="FakeClientId" dt="2021-09-08T02:34:14.793" v="104" actId="790"/>
          <ac:spMkLst>
            <pc:docMk/>
            <pc:sldMk cId="1575721539" sldId="260"/>
            <ac:spMk id="3" creationId="{00000000-0000-0000-0000-000000000000}"/>
          </ac:spMkLst>
        </pc:spChg>
      </pc:sldChg>
      <pc:sldChg chg="modSp mod modNotes">
        <pc:chgData name="Fake Test User" userId="SID-0" providerId="Test" clId="FakeClientId" dt="2021-09-08T02:34:20.746" v="105" actId="790"/>
        <pc:sldMkLst>
          <pc:docMk/>
          <pc:sldMk cId="1003012626" sldId="261"/>
        </pc:sldMkLst>
        <pc:spChg chg="mod">
          <ac:chgData name="Fake Test User" userId="SID-0" providerId="Test" clId="FakeClientId" dt="2021-09-08T02:34:20.746" v="105" actId="790"/>
          <ac:spMkLst>
            <pc:docMk/>
            <pc:sldMk cId="1003012626" sldId="261"/>
            <ac:spMk id="2" creationId="{00000000-0000-0000-0000-000000000000}"/>
          </ac:spMkLst>
        </pc:spChg>
        <pc:spChg chg="mod">
          <ac:chgData name="Fake Test User" userId="SID-0" providerId="Test" clId="FakeClientId" dt="2021-09-08T02:34:20.746" v="105" actId="790"/>
          <ac:spMkLst>
            <pc:docMk/>
            <pc:sldMk cId="1003012626" sldId="261"/>
            <ac:spMk id="3" creationId="{00000000-0000-0000-0000-000000000000}"/>
          </ac:spMkLst>
        </pc:spChg>
      </pc:sldChg>
      <pc:sldChg chg="modSp mod modNotes">
        <pc:chgData name="Fake Test User" userId="SID-0" providerId="Test" clId="FakeClientId" dt="2021-09-08T03:11:28.070" v="129" actId="255"/>
        <pc:sldMkLst>
          <pc:docMk/>
          <pc:sldMk cId="3263914164" sldId="262"/>
        </pc:sldMkLst>
        <pc:spChg chg="mod">
          <ac:chgData name="Fake Test User" userId="SID-0" providerId="Test" clId="FakeClientId" dt="2021-09-08T03:11:28.070" v="129" actId="255"/>
          <ac:spMkLst>
            <pc:docMk/>
            <pc:sldMk cId="3263914164" sldId="262"/>
            <ac:spMk id="2" creationId="{00000000-0000-0000-0000-000000000000}"/>
          </ac:spMkLst>
        </pc:spChg>
        <pc:spChg chg="mod">
          <ac:chgData name="Fake Test User" userId="SID-0" providerId="Test" clId="FakeClientId" dt="2021-09-08T02:34:25.152" v="106" actId="790"/>
          <ac:spMkLst>
            <pc:docMk/>
            <pc:sldMk cId="3263914164" sldId="262"/>
            <ac:spMk id="3" creationId="{00000000-0000-0000-0000-000000000000}"/>
          </ac:spMkLst>
        </pc:spChg>
      </pc:sldChg>
      <pc:sldChg chg="modSp mod modNotes">
        <pc:chgData name="Fake Test User" userId="SID-0" providerId="Test" clId="FakeClientId" dt="2021-09-08T02:34:30.637" v="107" actId="790"/>
        <pc:sldMkLst>
          <pc:docMk/>
          <pc:sldMk cId="1396708006" sldId="263"/>
        </pc:sldMkLst>
        <pc:spChg chg="mod">
          <ac:chgData name="Fake Test User" userId="SID-0" providerId="Test" clId="FakeClientId" dt="2021-09-08T02:34:30.637" v="107" actId="790"/>
          <ac:spMkLst>
            <pc:docMk/>
            <pc:sldMk cId="1396708006" sldId="263"/>
            <ac:spMk id="2" creationId="{00000000-0000-0000-0000-000000000000}"/>
          </ac:spMkLst>
        </pc:spChg>
        <pc:spChg chg="mod">
          <ac:chgData name="Fake Test User" userId="SID-0" providerId="Test" clId="FakeClientId" dt="2021-09-08T02:34:30.637" v="107" actId="790"/>
          <ac:spMkLst>
            <pc:docMk/>
            <pc:sldMk cId="1396708006" sldId="263"/>
            <ac:spMk id="3" creationId="{00000000-0000-0000-0000-000000000000}"/>
          </ac:spMkLst>
        </pc:spChg>
        <pc:spChg chg="mod">
          <ac:chgData name="Fake Test User" userId="SID-0" providerId="Test" clId="FakeClientId" dt="2021-09-08T02:34:30.637" v="107" actId="790"/>
          <ac:spMkLst>
            <pc:docMk/>
            <pc:sldMk cId="1396708006" sldId="263"/>
            <ac:spMk id="4" creationId="{00000000-0000-0000-0000-000000000000}"/>
          </ac:spMkLst>
        </pc:spChg>
        <pc:spChg chg="mod">
          <ac:chgData name="Fake Test User" userId="SID-0" providerId="Test" clId="FakeClientId" dt="2021-09-08T02:34:30.637" v="107" actId="790"/>
          <ac:spMkLst>
            <pc:docMk/>
            <pc:sldMk cId="1396708006" sldId="263"/>
            <ac:spMk id="5" creationId="{00000000-0000-0000-0000-000000000000}"/>
          </ac:spMkLst>
        </pc:spChg>
        <pc:spChg chg="mod">
          <ac:chgData name="Fake Test User" userId="SID-0" providerId="Test" clId="FakeClientId" dt="2021-09-08T02:34:30.637" v="107" actId="790"/>
          <ac:spMkLst>
            <pc:docMk/>
            <pc:sldMk cId="1396708006" sldId="263"/>
            <ac:spMk id="6" creationId="{00000000-0000-0000-0000-000000000000}"/>
          </ac:spMkLst>
        </pc:spChg>
      </pc:sldChg>
      <pc:sldChg chg="modNotes">
        <pc:chgData name="Fake Test User" userId="SID-0" providerId="Test" clId="FakeClientId" dt="2021-09-08T02:33:23.640" v="95" actId="790"/>
        <pc:sldMkLst>
          <pc:docMk/>
          <pc:sldMk cId="1219691540" sldId="264"/>
        </pc:sldMkLst>
      </pc:sldChg>
      <pc:sldChg chg="modSp mod modNotes">
        <pc:chgData name="Fake Test User" userId="SID-0" providerId="Test" clId="FakeClientId" dt="2021-09-08T03:08:49.227" v="120" actId="790"/>
        <pc:sldMkLst>
          <pc:docMk/>
          <pc:sldMk cId="4080344515" sldId="265"/>
        </pc:sldMkLst>
        <pc:spChg chg="mod">
          <ac:chgData name="Fake Test User" userId="SID-0" providerId="Test" clId="FakeClientId" dt="2021-09-08T02:34:51.262" v="110" actId="790"/>
          <ac:spMkLst>
            <pc:docMk/>
            <pc:sldMk cId="4080344515" sldId="265"/>
            <ac:spMk id="2" creationId="{00000000-0000-0000-0000-000000000000}"/>
          </ac:spMkLst>
        </pc:spChg>
        <pc:graphicFrameChg chg="modGraphic">
          <ac:chgData name="Fake Test User" userId="SID-0" providerId="Test" clId="FakeClientId" dt="2021-09-08T03:08:49.227" v="120" actId="790"/>
          <ac:graphicFrameMkLst>
            <pc:docMk/>
            <pc:sldMk cId="4080344515" sldId="265"/>
            <ac:graphicFrameMk id="4" creationId="{00000000-0000-0000-0000-000000000000}"/>
          </ac:graphicFrameMkLst>
        </pc:graphicFrameChg>
      </pc:sldChg>
      <pc:sldChg chg="modSp mod modNotes">
        <pc:chgData name="Fake Test User" userId="SID-0" providerId="Test" clId="FakeClientId" dt="2021-09-08T03:11:08.195" v="127" actId="255"/>
        <pc:sldMkLst>
          <pc:docMk/>
          <pc:sldMk cId="3710835971" sldId="266"/>
        </pc:sldMkLst>
        <pc:spChg chg="mod">
          <ac:chgData name="Fake Test User" userId="SID-0" providerId="Test" clId="FakeClientId" dt="2021-09-08T03:11:08.195" v="127" actId="255"/>
          <ac:spMkLst>
            <pc:docMk/>
            <pc:sldMk cId="3710835971" sldId="266"/>
            <ac:spMk id="2" creationId="{00000000-0000-0000-0000-000000000000}"/>
          </ac:spMkLst>
        </pc:spChg>
        <pc:spChg chg="mod">
          <ac:chgData name="Fake Test User" userId="SID-0" providerId="Test" clId="FakeClientId" dt="2021-09-08T02:34:41.934" v="108" actId="790"/>
          <ac:spMkLst>
            <pc:docMk/>
            <pc:sldMk cId="3710835971" sldId="266"/>
            <ac:spMk id="3" creationId="{00000000-0000-0000-0000-000000000000}"/>
          </ac:spMkLst>
        </pc:spChg>
      </pc:sldChg>
      <pc:sldChg chg="modSp mod modNotes">
        <pc:chgData name="Fake Test User" userId="SID-0" providerId="Test" clId="FakeClientId" dt="2021-09-08T02:34:44.684" v="109" actId="790"/>
        <pc:sldMkLst>
          <pc:docMk/>
          <pc:sldMk cId="2298825228" sldId="267"/>
        </pc:sldMkLst>
        <pc:spChg chg="mod">
          <ac:chgData name="Fake Test User" userId="SID-0" providerId="Test" clId="FakeClientId" dt="2021-09-08T02:34:44.684" v="109" actId="790"/>
          <ac:spMkLst>
            <pc:docMk/>
            <pc:sldMk cId="2298825228" sldId="267"/>
            <ac:spMk id="2" creationId="{00000000-0000-0000-0000-000000000000}"/>
          </ac:spMkLst>
        </pc:spChg>
        <pc:spChg chg="mod">
          <ac:chgData name="Fake Test User" userId="SID-0" providerId="Test" clId="FakeClientId" dt="2021-09-08T02:34:44.684" v="109" actId="790"/>
          <ac:spMkLst>
            <pc:docMk/>
            <pc:sldMk cId="2298825228" sldId="267"/>
            <ac:spMk id="6" creationId="{00000000-0000-0000-0000-000000000000}"/>
          </ac:spMkLst>
        </pc:spChg>
        <pc:spChg chg="mod">
          <ac:chgData name="Fake Test User" userId="SID-0" providerId="Test" clId="FakeClientId" dt="2021-09-08T02:34:44.684" v="109" actId="790"/>
          <ac:spMkLst>
            <pc:docMk/>
            <pc:sldMk cId="2298825228" sldId="267"/>
            <ac:spMk id="7" creationId="{00000000-0000-0000-0000-000000000000}"/>
          </ac:spMkLst>
        </pc:spChg>
        <pc:spChg chg="mod">
          <ac:chgData name="Fake Test User" userId="SID-0" providerId="Test" clId="FakeClientId" dt="2021-09-08T02:34:44.684" v="109" actId="790"/>
          <ac:spMkLst>
            <pc:docMk/>
            <pc:sldMk cId="2298825228" sldId="267"/>
            <ac:spMk id="8" creationId="{00000000-0000-0000-0000-000000000000}"/>
          </ac:spMkLst>
        </pc:spChg>
        <pc:spChg chg="mod">
          <ac:chgData name="Fake Test User" userId="SID-0" providerId="Test" clId="FakeClientId" dt="2021-09-08T02:34:44.684" v="109" actId="790"/>
          <ac:spMkLst>
            <pc:docMk/>
            <pc:sldMk cId="2298825228" sldId="267"/>
            <ac:spMk id="9" creationId="{00000000-0000-0000-0000-000000000000}"/>
          </ac:spMkLst>
        </pc:spChg>
      </pc:sldChg>
      <pc:sldChg chg="modNotes">
        <pc:chgData name="Fake Test User" userId="SID-0" providerId="Test" clId="FakeClientId" dt="2021-09-08T02:32:54.078" v="87" actId="790"/>
        <pc:sldMkLst>
          <pc:docMk/>
          <pc:sldMk cId="3195037894" sldId="268"/>
        </pc:sldMkLst>
      </pc:sldChg>
      <pc:sldChg chg="modNotes">
        <pc:chgData name="Fake Test User" userId="SID-0" providerId="Test" clId="FakeClientId" dt="2021-09-08T02:33:27.578" v="96" actId="790"/>
        <pc:sldMkLst>
          <pc:docMk/>
          <pc:sldMk cId="3804310909" sldId="269"/>
        </pc:sldMkLst>
      </pc:sldChg>
      <pc:sldChg chg="modSp mod modNotes">
        <pc:chgData name="Fake Test User" userId="SID-0" providerId="Test" clId="FakeClientId" dt="2021-09-08T03:11:43.866" v="130" actId="255"/>
        <pc:sldMkLst>
          <pc:docMk/>
          <pc:sldMk cId="2062253349" sldId="270"/>
        </pc:sldMkLst>
        <pc:spChg chg="mod">
          <ac:chgData name="Fake Test User" userId="SID-0" providerId="Test" clId="FakeClientId" dt="2021-09-08T03:11:43.866" v="130" actId="255"/>
          <ac:spMkLst>
            <pc:docMk/>
            <pc:sldMk cId="2062253349" sldId="270"/>
            <ac:spMk id="2" creationId="{00000000-0000-0000-0000-000000000000}"/>
          </ac:spMkLst>
        </pc:spChg>
        <pc:spChg chg="mod">
          <ac:chgData name="Fake Test User" userId="SID-0" providerId="Test" clId="FakeClientId" dt="2021-09-08T02:34:54.777" v="111" actId="790"/>
          <ac:spMkLst>
            <pc:docMk/>
            <pc:sldMk cId="2062253349" sldId="270"/>
            <ac:spMk id="3" creationId="{00000000-0000-0000-0000-000000000000}"/>
          </ac:spMkLst>
        </pc:spChg>
      </pc:sldChg>
      <pc:sldChg chg="modSp mod modNotes">
        <pc:chgData name="Fake Test User" userId="SID-0" providerId="Test" clId="FakeClientId" dt="2021-09-08T02:34:58.043" v="112" actId="790"/>
        <pc:sldMkLst>
          <pc:docMk/>
          <pc:sldMk cId="1672275006" sldId="271"/>
        </pc:sldMkLst>
        <pc:spChg chg="mod">
          <ac:chgData name="Fake Test User" userId="SID-0" providerId="Test" clId="FakeClientId" dt="2021-09-08T02:34:58.043" v="112" actId="790"/>
          <ac:spMkLst>
            <pc:docMk/>
            <pc:sldMk cId="1672275006" sldId="271"/>
            <ac:spMk id="2" creationId="{00000000-0000-0000-0000-000000000000}"/>
          </ac:spMkLst>
        </pc:spChg>
        <pc:spChg chg="mod">
          <ac:chgData name="Fake Test User" userId="SID-0" providerId="Test" clId="FakeClientId" dt="2021-09-08T02:34:58.043" v="112" actId="790"/>
          <ac:spMkLst>
            <pc:docMk/>
            <pc:sldMk cId="1672275006" sldId="271"/>
            <ac:spMk id="3" creationId="{00000000-0000-0000-0000-000000000000}"/>
          </ac:spMkLst>
        </pc:spChg>
        <pc:spChg chg="mod">
          <ac:chgData name="Fake Test User" userId="SID-0" providerId="Test" clId="FakeClientId" dt="2021-09-08T02:34:58.043" v="112" actId="790"/>
          <ac:spMkLst>
            <pc:docMk/>
            <pc:sldMk cId="1672275006" sldId="271"/>
            <ac:spMk id="4" creationId="{00000000-0000-0000-0000-000000000000}"/>
          </ac:spMkLst>
        </pc:spChg>
        <pc:spChg chg="mod">
          <ac:chgData name="Fake Test User" userId="SID-0" providerId="Test" clId="FakeClientId" dt="2021-09-08T02:34:58.043" v="112" actId="790"/>
          <ac:spMkLst>
            <pc:docMk/>
            <pc:sldMk cId="1672275006" sldId="271"/>
            <ac:spMk id="5" creationId="{00000000-0000-0000-0000-000000000000}"/>
          </ac:spMkLst>
        </pc:spChg>
        <pc:spChg chg="mod">
          <ac:chgData name="Fake Test User" userId="SID-0" providerId="Test" clId="FakeClientId" dt="2021-09-08T02:34:58.043" v="112" actId="790"/>
          <ac:spMkLst>
            <pc:docMk/>
            <pc:sldMk cId="1672275006" sldId="271"/>
            <ac:spMk id="6" creationId="{00000000-0000-0000-0000-000000000000}"/>
          </ac:spMkLst>
        </pc:spChg>
      </pc:sldChg>
      <pc:sldChg chg="modNotes">
        <pc:chgData name="Fake Test User" userId="SID-0" providerId="Test" clId="FakeClientId" dt="2021-09-08T02:32:57.828" v="88" actId="790"/>
        <pc:sldMkLst>
          <pc:docMk/>
          <pc:sldMk cId="370758679" sldId="272"/>
        </pc:sldMkLst>
      </pc:sldChg>
      <pc:sldChg chg="modNotes">
        <pc:chgData name="Fake Test User" userId="SID-0" providerId="Test" clId="FakeClientId" dt="2021-09-08T02:33:08.375" v="91" actId="790"/>
        <pc:sldMkLst>
          <pc:docMk/>
          <pc:sldMk cId="2229419462" sldId="273"/>
        </pc:sldMkLst>
      </pc:sldChg>
      <pc:sldChg chg="modSp mod modNotes">
        <pc:chgData name="Fake Test User" userId="SID-0" providerId="Test" clId="FakeClientId" dt="2021-09-08T03:11:53.476" v="131" actId="255"/>
        <pc:sldMkLst>
          <pc:docMk/>
          <pc:sldMk cId="3589653851" sldId="274"/>
        </pc:sldMkLst>
        <pc:spChg chg="mod">
          <ac:chgData name="Fake Test User" userId="SID-0" providerId="Test" clId="FakeClientId" dt="2021-09-08T03:11:53.476" v="131" actId="255"/>
          <ac:spMkLst>
            <pc:docMk/>
            <pc:sldMk cId="3589653851" sldId="274"/>
            <ac:spMk id="2" creationId="{00000000-0000-0000-0000-000000000000}"/>
          </ac:spMkLst>
        </pc:spChg>
        <pc:spChg chg="mod">
          <ac:chgData name="Fake Test User" userId="SID-0" providerId="Test" clId="FakeClientId" dt="2021-09-08T02:36:18.543" v="118" actId="790"/>
          <ac:spMkLst>
            <pc:docMk/>
            <pc:sldMk cId="3589653851" sldId="274"/>
            <ac:spMk id="3" creationId="{00000000-0000-0000-0000-000000000000}"/>
          </ac:spMkLst>
        </pc:spChg>
      </pc:sldChg>
      <pc:sldChg chg="modSp mod modNotes">
        <pc:chgData name="Fake Test User" userId="SID-0" providerId="Test" clId="FakeClientId" dt="2021-09-08T02:36:23.996" v="119" actId="790"/>
        <pc:sldMkLst>
          <pc:docMk/>
          <pc:sldMk cId="165521436" sldId="275"/>
        </pc:sldMkLst>
        <pc:spChg chg="mod">
          <ac:chgData name="Fake Test User" userId="SID-0" providerId="Test" clId="FakeClientId" dt="2021-09-08T02:36:23.996" v="119" actId="790"/>
          <ac:spMkLst>
            <pc:docMk/>
            <pc:sldMk cId="165521436" sldId="275"/>
            <ac:spMk id="2" creationId="{00000000-0000-0000-0000-000000000000}"/>
          </ac:spMkLst>
        </pc:spChg>
        <pc:spChg chg="mod">
          <ac:chgData name="Fake Test User" userId="SID-0" providerId="Test" clId="FakeClientId" dt="2021-09-08T02:36:23.996" v="119" actId="790"/>
          <ac:spMkLst>
            <pc:docMk/>
            <pc:sldMk cId="165521436" sldId="275"/>
            <ac:spMk id="3" creationId="{00000000-0000-0000-0000-000000000000}"/>
          </ac:spMkLst>
        </pc:spChg>
      </pc:sldChg>
      <pc:sldChg chg="modSp mod modNotes">
        <pc:chgData name="Fake Test User" userId="SID-0" providerId="Test" clId="FakeClientId" dt="2021-09-08T02:35:23.106" v="115" actId="790"/>
        <pc:sldMkLst>
          <pc:docMk/>
          <pc:sldMk cId="303205020" sldId="276"/>
        </pc:sldMkLst>
        <pc:spChg chg="mod">
          <ac:chgData name="Fake Test User" userId="SID-0" providerId="Test" clId="FakeClientId" dt="2021-09-08T02:35:23.106" v="115" actId="790"/>
          <ac:spMkLst>
            <pc:docMk/>
            <pc:sldMk cId="303205020" sldId="276"/>
            <ac:spMk id="2" creationId="{00000000-0000-0000-0000-000000000000}"/>
          </ac:spMkLst>
        </pc:spChg>
        <pc:spChg chg="mod">
          <ac:chgData name="Fake Test User" userId="SID-0" providerId="Test" clId="FakeClientId" dt="2021-09-08T02:35:23.106" v="115" actId="790"/>
          <ac:spMkLst>
            <pc:docMk/>
            <pc:sldMk cId="303205020" sldId="276"/>
            <ac:spMk id="3" creationId="{00000000-0000-0000-0000-000000000000}"/>
          </ac:spMkLst>
        </pc:spChg>
      </pc:sldChg>
      <pc:sldMasterChg chg="modSp mod modSldLayout">
        <pc:chgData name="Fake Test User" userId="SID-0" providerId="Test" clId="FakeClientId" dt="2021-09-08T02:28:06.438" v="24" actId="790"/>
        <pc:sldMasterMkLst>
          <pc:docMk/>
          <pc:sldMasterMk cId="0" sldId="2147483648"/>
        </pc:sldMasterMkLst>
        <pc:spChg chg="mod">
          <ac:chgData name="Fake Test User" userId="SID-0" providerId="Test" clId="FakeClientId" dt="2021-09-08T02:18:30.574" v="3" actId="790"/>
          <ac:spMkLst>
            <pc:docMk/>
            <pc:sldMasterMk cId="0" sldId="2147483648"/>
            <ac:spMk id="2" creationId="{00000000-0000-0000-0000-000000000000}"/>
          </ac:spMkLst>
        </pc:spChg>
        <pc:spChg chg="mod">
          <ac:chgData name="Fake Test User" userId="SID-0" providerId="Test" clId="FakeClientId" dt="2021-09-08T02:18:30.574" v="3" actId="790"/>
          <ac:spMkLst>
            <pc:docMk/>
            <pc:sldMasterMk cId="0" sldId="2147483648"/>
            <ac:spMk id="3" creationId="{00000000-0000-0000-0000-000000000000}"/>
          </ac:spMkLst>
        </pc:spChg>
        <pc:spChg chg="mod">
          <ac:chgData name="Fake Test User" userId="SID-0" providerId="Test" clId="FakeClientId" dt="2021-09-08T02:18:30.574" v="3" actId="790"/>
          <ac:spMkLst>
            <pc:docMk/>
            <pc:sldMasterMk cId="0" sldId="2147483648"/>
            <ac:spMk id="4" creationId="{00000000-0000-0000-0000-000000000000}"/>
          </ac:spMkLst>
        </pc:spChg>
        <pc:spChg chg="mod">
          <ac:chgData name="Fake Test User" userId="SID-0" providerId="Test" clId="FakeClientId" dt="2021-09-08T02:18:30.574" v="3" actId="790"/>
          <ac:spMkLst>
            <pc:docMk/>
            <pc:sldMasterMk cId="0" sldId="2147483648"/>
            <ac:spMk id="5" creationId="{00000000-0000-0000-0000-000000000000}"/>
          </ac:spMkLst>
        </pc:spChg>
        <pc:spChg chg="mod">
          <ac:chgData name="Fake Test User" userId="SID-0" providerId="Test" clId="FakeClientId" dt="2021-09-08T02:18:30.574" v="3" actId="790"/>
          <ac:spMkLst>
            <pc:docMk/>
            <pc:sldMasterMk cId="0" sldId="2147483648"/>
            <ac:spMk id="6" creationId="{00000000-0000-0000-0000-000000000000}"/>
          </ac:spMkLst>
        </pc:spChg>
        <pc:sldLayoutChg chg="modSp mod">
          <pc:chgData name="Fake Test User" userId="SID-0" providerId="Test" clId="FakeClientId" dt="2021-09-08T02:18:35.886" v="4" actId="790"/>
          <pc:sldLayoutMkLst>
            <pc:docMk/>
            <pc:sldMasterMk cId="0" sldId="2147483648"/>
            <pc:sldLayoutMk cId="0" sldId="2147483649"/>
          </pc:sldLayoutMkLst>
          <pc:spChg chg="mod">
            <ac:chgData name="Fake Test User" userId="SID-0" providerId="Test" clId="FakeClientId" dt="2021-09-08T02:18:35.886" v="4" actId="790"/>
            <ac:spMkLst>
              <pc:docMk/>
              <pc:sldMasterMk cId="0" sldId="2147483648"/>
              <pc:sldLayoutMk cId="0" sldId="2147483649"/>
              <ac:spMk id="2" creationId="{00000000-0000-0000-0000-000000000000}"/>
            </ac:spMkLst>
          </pc:spChg>
          <pc:spChg chg="mod">
            <ac:chgData name="Fake Test User" userId="SID-0" providerId="Test" clId="FakeClientId" dt="2021-09-08T02:18:35.886" v="4" actId="790"/>
            <ac:spMkLst>
              <pc:docMk/>
              <pc:sldMasterMk cId="0" sldId="2147483648"/>
              <pc:sldLayoutMk cId="0" sldId="2147483649"/>
              <ac:spMk id="3" creationId="{00000000-0000-0000-0000-000000000000}"/>
            </ac:spMkLst>
          </pc:spChg>
          <pc:spChg chg="mod">
            <ac:chgData name="Fake Test User" userId="SID-0" providerId="Test" clId="FakeClientId" dt="2021-09-08T02:18:35.886" v="4" actId="790"/>
            <ac:spMkLst>
              <pc:docMk/>
              <pc:sldMasterMk cId="0" sldId="2147483648"/>
              <pc:sldLayoutMk cId="0" sldId="2147483649"/>
              <ac:spMk id="4" creationId="{00000000-0000-0000-0000-000000000000}"/>
            </ac:spMkLst>
          </pc:spChg>
          <pc:spChg chg="mod">
            <ac:chgData name="Fake Test User" userId="SID-0" providerId="Test" clId="FakeClientId" dt="2021-09-08T02:18:35.886" v="4" actId="790"/>
            <ac:spMkLst>
              <pc:docMk/>
              <pc:sldMasterMk cId="0" sldId="2147483648"/>
              <pc:sldLayoutMk cId="0" sldId="2147483649"/>
              <ac:spMk id="5" creationId="{00000000-0000-0000-0000-000000000000}"/>
            </ac:spMkLst>
          </pc:spChg>
          <pc:spChg chg="mod">
            <ac:chgData name="Fake Test User" userId="SID-0" providerId="Test" clId="FakeClientId" dt="2021-09-08T02:18:35.886" v="4"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9-08T02:18:41.574" v="5" actId="790"/>
          <pc:sldLayoutMkLst>
            <pc:docMk/>
            <pc:sldMasterMk cId="0" sldId="2147483648"/>
            <pc:sldLayoutMk cId="0" sldId="2147483650"/>
          </pc:sldLayoutMkLst>
          <pc:spChg chg="mod">
            <ac:chgData name="Fake Test User" userId="SID-0" providerId="Test" clId="FakeClientId" dt="2021-09-08T02:18:41.574" v="5" actId="790"/>
            <ac:spMkLst>
              <pc:docMk/>
              <pc:sldMasterMk cId="0" sldId="2147483648"/>
              <pc:sldLayoutMk cId="0" sldId="2147483650"/>
              <ac:spMk id="2" creationId="{00000000-0000-0000-0000-000000000000}"/>
            </ac:spMkLst>
          </pc:spChg>
          <pc:spChg chg="mod">
            <ac:chgData name="Fake Test User" userId="SID-0" providerId="Test" clId="FakeClientId" dt="2021-09-08T02:18:41.574" v="5" actId="790"/>
            <ac:spMkLst>
              <pc:docMk/>
              <pc:sldMasterMk cId="0" sldId="2147483648"/>
              <pc:sldLayoutMk cId="0" sldId="2147483650"/>
              <ac:spMk id="3" creationId="{00000000-0000-0000-0000-000000000000}"/>
            </ac:spMkLst>
          </pc:spChg>
          <pc:spChg chg="mod">
            <ac:chgData name="Fake Test User" userId="SID-0" providerId="Test" clId="FakeClientId" dt="2021-09-08T02:18:41.574" v="5" actId="790"/>
            <ac:spMkLst>
              <pc:docMk/>
              <pc:sldMasterMk cId="0" sldId="2147483648"/>
              <pc:sldLayoutMk cId="0" sldId="2147483650"/>
              <ac:spMk id="4" creationId="{00000000-0000-0000-0000-000000000000}"/>
            </ac:spMkLst>
          </pc:spChg>
          <pc:spChg chg="mod">
            <ac:chgData name="Fake Test User" userId="SID-0" providerId="Test" clId="FakeClientId" dt="2021-09-08T02:18:41.574" v="5" actId="790"/>
            <ac:spMkLst>
              <pc:docMk/>
              <pc:sldMasterMk cId="0" sldId="2147483648"/>
              <pc:sldLayoutMk cId="0" sldId="2147483650"/>
              <ac:spMk id="5" creationId="{00000000-0000-0000-0000-000000000000}"/>
            </ac:spMkLst>
          </pc:spChg>
          <pc:spChg chg="mod">
            <ac:chgData name="Fake Test User" userId="SID-0" providerId="Test" clId="FakeClientId" dt="2021-09-08T02:18:41.574" v="5"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9-08T02:19:00.417" v="8" actId="790"/>
          <pc:sldLayoutMkLst>
            <pc:docMk/>
            <pc:sldMasterMk cId="0" sldId="2147483648"/>
            <pc:sldLayoutMk cId="0" sldId="2147483651"/>
          </pc:sldLayoutMkLst>
          <pc:spChg chg="mod">
            <ac:chgData name="Fake Test User" userId="SID-0" providerId="Test" clId="FakeClientId" dt="2021-09-08T02:19:00.417" v="8" actId="790"/>
            <ac:spMkLst>
              <pc:docMk/>
              <pc:sldMasterMk cId="0" sldId="2147483648"/>
              <pc:sldLayoutMk cId="0" sldId="2147483651"/>
              <ac:spMk id="2" creationId="{00000000-0000-0000-0000-000000000000}"/>
            </ac:spMkLst>
          </pc:spChg>
          <pc:spChg chg="mod">
            <ac:chgData name="Fake Test User" userId="SID-0" providerId="Test" clId="FakeClientId" dt="2021-09-08T02:19:00.417" v="8" actId="790"/>
            <ac:spMkLst>
              <pc:docMk/>
              <pc:sldMasterMk cId="0" sldId="2147483648"/>
              <pc:sldLayoutMk cId="0" sldId="2147483651"/>
              <ac:spMk id="3" creationId="{00000000-0000-0000-0000-000000000000}"/>
            </ac:spMkLst>
          </pc:spChg>
          <pc:spChg chg="mod">
            <ac:chgData name="Fake Test User" userId="SID-0" providerId="Test" clId="FakeClientId" dt="2021-09-08T02:19:00.417" v="8" actId="790"/>
            <ac:spMkLst>
              <pc:docMk/>
              <pc:sldMasterMk cId="0" sldId="2147483648"/>
              <pc:sldLayoutMk cId="0" sldId="2147483651"/>
              <ac:spMk id="4" creationId="{00000000-0000-0000-0000-000000000000}"/>
            </ac:spMkLst>
          </pc:spChg>
          <pc:spChg chg="mod">
            <ac:chgData name="Fake Test User" userId="SID-0" providerId="Test" clId="FakeClientId" dt="2021-09-08T02:19:00.417" v="8" actId="790"/>
            <ac:spMkLst>
              <pc:docMk/>
              <pc:sldMasterMk cId="0" sldId="2147483648"/>
              <pc:sldLayoutMk cId="0" sldId="2147483651"/>
              <ac:spMk id="5" creationId="{00000000-0000-0000-0000-000000000000}"/>
            </ac:spMkLst>
          </pc:spChg>
          <pc:spChg chg="mod">
            <ac:chgData name="Fake Test User" userId="SID-0" providerId="Test" clId="FakeClientId" dt="2021-09-08T02:19:00.417" v="8"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9-08T02:19:05.589" v="9" actId="790"/>
          <pc:sldLayoutMkLst>
            <pc:docMk/>
            <pc:sldMasterMk cId="0" sldId="2147483648"/>
            <pc:sldLayoutMk cId="0" sldId="2147483652"/>
          </pc:sldLayoutMkLst>
          <pc:spChg chg="mod">
            <ac:chgData name="Fake Test User" userId="SID-0" providerId="Test" clId="FakeClientId" dt="2021-09-08T02:19:05.589" v="9" actId="790"/>
            <ac:spMkLst>
              <pc:docMk/>
              <pc:sldMasterMk cId="0" sldId="2147483648"/>
              <pc:sldLayoutMk cId="0" sldId="2147483652"/>
              <ac:spMk id="2" creationId="{00000000-0000-0000-0000-000000000000}"/>
            </ac:spMkLst>
          </pc:spChg>
          <pc:spChg chg="mod">
            <ac:chgData name="Fake Test User" userId="SID-0" providerId="Test" clId="FakeClientId" dt="2021-09-08T02:19:05.589" v="9" actId="790"/>
            <ac:spMkLst>
              <pc:docMk/>
              <pc:sldMasterMk cId="0" sldId="2147483648"/>
              <pc:sldLayoutMk cId="0" sldId="2147483652"/>
              <ac:spMk id="3" creationId="{00000000-0000-0000-0000-000000000000}"/>
            </ac:spMkLst>
          </pc:spChg>
          <pc:spChg chg="mod">
            <ac:chgData name="Fake Test User" userId="SID-0" providerId="Test" clId="FakeClientId" dt="2021-09-08T02:19:05.589" v="9" actId="790"/>
            <ac:spMkLst>
              <pc:docMk/>
              <pc:sldMasterMk cId="0" sldId="2147483648"/>
              <pc:sldLayoutMk cId="0" sldId="2147483652"/>
              <ac:spMk id="4" creationId="{00000000-0000-0000-0000-000000000000}"/>
            </ac:spMkLst>
          </pc:spChg>
          <pc:spChg chg="mod">
            <ac:chgData name="Fake Test User" userId="SID-0" providerId="Test" clId="FakeClientId" dt="2021-09-08T02:19:05.589" v="9" actId="790"/>
            <ac:spMkLst>
              <pc:docMk/>
              <pc:sldMasterMk cId="0" sldId="2147483648"/>
              <pc:sldLayoutMk cId="0" sldId="2147483652"/>
              <ac:spMk id="5" creationId="{00000000-0000-0000-0000-000000000000}"/>
            </ac:spMkLst>
          </pc:spChg>
          <pc:spChg chg="mod">
            <ac:chgData name="Fake Test User" userId="SID-0" providerId="Test" clId="FakeClientId" dt="2021-09-08T02:19:05.589" v="9" actId="790"/>
            <ac:spMkLst>
              <pc:docMk/>
              <pc:sldMasterMk cId="0" sldId="2147483648"/>
              <pc:sldLayoutMk cId="0" sldId="2147483652"/>
              <ac:spMk id="6" creationId="{00000000-0000-0000-0000-000000000000}"/>
            </ac:spMkLst>
          </pc:spChg>
          <pc:spChg chg="mod">
            <ac:chgData name="Fake Test User" userId="SID-0" providerId="Test" clId="FakeClientId" dt="2021-09-08T02:19:05.589" v="9" actId="790"/>
            <ac:spMkLst>
              <pc:docMk/>
              <pc:sldMasterMk cId="0" sldId="2147483648"/>
              <pc:sldLayoutMk cId="0" sldId="2147483652"/>
              <ac:spMk id="7" creationId="{00000000-0000-0000-0000-000000000000}"/>
            </ac:spMkLst>
          </pc:spChg>
        </pc:sldLayoutChg>
        <pc:sldLayoutChg chg="modSp mod">
          <pc:chgData name="Fake Test User" userId="SID-0" providerId="Test" clId="FakeClientId" dt="2021-09-08T02:19:13.105" v="10" actId="790"/>
          <pc:sldLayoutMkLst>
            <pc:docMk/>
            <pc:sldMasterMk cId="0" sldId="2147483648"/>
            <pc:sldLayoutMk cId="0" sldId="2147483653"/>
          </pc:sldLayoutMkLst>
          <pc:spChg chg="mod">
            <ac:chgData name="Fake Test User" userId="SID-0" providerId="Test" clId="FakeClientId" dt="2021-09-08T02:19:13.105" v="10" actId="790"/>
            <ac:spMkLst>
              <pc:docMk/>
              <pc:sldMasterMk cId="0" sldId="2147483648"/>
              <pc:sldLayoutMk cId="0" sldId="2147483653"/>
              <ac:spMk id="2"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3"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4"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5"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6"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7"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8" creationId="{00000000-0000-0000-0000-000000000000}"/>
            </ac:spMkLst>
          </pc:spChg>
          <pc:spChg chg="mod">
            <ac:chgData name="Fake Test User" userId="SID-0" providerId="Test" clId="FakeClientId" dt="2021-09-08T02:19:13.105" v="10"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9-08T02:19:17.683" v="11" actId="790"/>
          <pc:sldLayoutMkLst>
            <pc:docMk/>
            <pc:sldMasterMk cId="0" sldId="2147483648"/>
            <pc:sldLayoutMk cId="0" sldId="2147483654"/>
          </pc:sldLayoutMkLst>
          <pc:spChg chg="mod">
            <ac:chgData name="Fake Test User" userId="SID-0" providerId="Test" clId="FakeClientId" dt="2021-09-08T02:19:17.683" v="11" actId="790"/>
            <ac:spMkLst>
              <pc:docMk/>
              <pc:sldMasterMk cId="0" sldId="2147483648"/>
              <pc:sldLayoutMk cId="0" sldId="2147483654"/>
              <ac:spMk id="2" creationId="{00000000-0000-0000-0000-000000000000}"/>
            </ac:spMkLst>
          </pc:spChg>
          <pc:spChg chg="mod">
            <ac:chgData name="Fake Test User" userId="SID-0" providerId="Test" clId="FakeClientId" dt="2021-09-08T02:19:17.683" v="11" actId="790"/>
            <ac:spMkLst>
              <pc:docMk/>
              <pc:sldMasterMk cId="0" sldId="2147483648"/>
              <pc:sldLayoutMk cId="0" sldId="2147483654"/>
              <ac:spMk id="3" creationId="{00000000-0000-0000-0000-000000000000}"/>
            </ac:spMkLst>
          </pc:spChg>
          <pc:spChg chg="mod">
            <ac:chgData name="Fake Test User" userId="SID-0" providerId="Test" clId="FakeClientId" dt="2021-09-08T02:19:17.683" v="11" actId="790"/>
            <ac:spMkLst>
              <pc:docMk/>
              <pc:sldMasterMk cId="0" sldId="2147483648"/>
              <pc:sldLayoutMk cId="0" sldId="2147483654"/>
              <ac:spMk id="4" creationId="{00000000-0000-0000-0000-000000000000}"/>
            </ac:spMkLst>
          </pc:spChg>
          <pc:spChg chg="mod">
            <ac:chgData name="Fake Test User" userId="SID-0" providerId="Test" clId="FakeClientId" dt="2021-09-08T02:19:17.683" v="11"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9-08T02:19:21.449" v="12" actId="790"/>
          <pc:sldLayoutMkLst>
            <pc:docMk/>
            <pc:sldMasterMk cId="0" sldId="2147483648"/>
            <pc:sldLayoutMk cId="0" sldId="2147483655"/>
          </pc:sldLayoutMkLst>
          <pc:spChg chg="mod">
            <ac:chgData name="Fake Test User" userId="SID-0" providerId="Test" clId="FakeClientId" dt="2021-09-08T02:19:21.449" v="12" actId="790"/>
            <ac:spMkLst>
              <pc:docMk/>
              <pc:sldMasterMk cId="0" sldId="2147483648"/>
              <pc:sldLayoutMk cId="0" sldId="2147483655"/>
              <ac:spMk id="2" creationId="{00000000-0000-0000-0000-000000000000}"/>
            </ac:spMkLst>
          </pc:spChg>
          <pc:spChg chg="mod">
            <ac:chgData name="Fake Test User" userId="SID-0" providerId="Test" clId="FakeClientId" dt="2021-09-08T02:19:21.449" v="12" actId="790"/>
            <ac:spMkLst>
              <pc:docMk/>
              <pc:sldMasterMk cId="0" sldId="2147483648"/>
              <pc:sldLayoutMk cId="0" sldId="2147483655"/>
              <ac:spMk id="3" creationId="{00000000-0000-0000-0000-000000000000}"/>
            </ac:spMkLst>
          </pc:spChg>
          <pc:spChg chg="mod">
            <ac:chgData name="Fake Test User" userId="SID-0" providerId="Test" clId="FakeClientId" dt="2021-09-08T02:19:21.449" v="12"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9-08T02:19:26.745" v="13" actId="790"/>
          <pc:sldLayoutMkLst>
            <pc:docMk/>
            <pc:sldMasterMk cId="0" sldId="2147483648"/>
            <pc:sldLayoutMk cId="0" sldId="2147483656"/>
          </pc:sldLayoutMkLst>
          <pc:spChg chg="mod">
            <ac:chgData name="Fake Test User" userId="SID-0" providerId="Test" clId="FakeClientId" dt="2021-09-08T02:19:26.745" v="13" actId="790"/>
            <ac:spMkLst>
              <pc:docMk/>
              <pc:sldMasterMk cId="0" sldId="2147483648"/>
              <pc:sldLayoutMk cId="0" sldId="2147483656"/>
              <ac:spMk id="2" creationId="{00000000-0000-0000-0000-000000000000}"/>
            </ac:spMkLst>
          </pc:spChg>
          <pc:spChg chg="mod">
            <ac:chgData name="Fake Test User" userId="SID-0" providerId="Test" clId="FakeClientId" dt="2021-09-08T02:19:26.745" v="13" actId="790"/>
            <ac:spMkLst>
              <pc:docMk/>
              <pc:sldMasterMk cId="0" sldId="2147483648"/>
              <pc:sldLayoutMk cId="0" sldId="2147483656"/>
              <ac:spMk id="3" creationId="{00000000-0000-0000-0000-000000000000}"/>
            </ac:spMkLst>
          </pc:spChg>
          <pc:spChg chg="mod">
            <ac:chgData name="Fake Test User" userId="SID-0" providerId="Test" clId="FakeClientId" dt="2021-09-08T02:19:26.745" v="13" actId="790"/>
            <ac:spMkLst>
              <pc:docMk/>
              <pc:sldMasterMk cId="0" sldId="2147483648"/>
              <pc:sldLayoutMk cId="0" sldId="2147483656"/>
              <ac:spMk id="4" creationId="{00000000-0000-0000-0000-000000000000}"/>
            </ac:spMkLst>
          </pc:spChg>
          <pc:spChg chg="mod">
            <ac:chgData name="Fake Test User" userId="SID-0" providerId="Test" clId="FakeClientId" dt="2021-09-08T02:19:26.745" v="13" actId="790"/>
            <ac:spMkLst>
              <pc:docMk/>
              <pc:sldMasterMk cId="0" sldId="2147483648"/>
              <pc:sldLayoutMk cId="0" sldId="2147483656"/>
              <ac:spMk id="5" creationId="{00000000-0000-0000-0000-000000000000}"/>
            </ac:spMkLst>
          </pc:spChg>
          <pc:spChg chg="mod">
            <ac:chgData name="Fake Test User" userId="SID-0" providerId="Test" clId="FakeClientId" dt="2021-09-08T02:19:26.745" v="13" actId="790"/>
            <ac:spMkLst>
              <pc:docMk/>
              <pc:sldMasterMk cId="0" sldId="2147483648"/>
              <pc:sldLayoutMk cId="0" sldId="2147483656"/>
              <ac:spMk id="6" creationId="{00000000-0000-0000-0000-000000000000}"/>
            </ac:spMkLst>
          </pc:spChg>
          <pc:spChg chg="mod">
            <ac:chgData name="Fake Test User" userId="SID-0" providerId="Test" clId="FakeClientId" dt="2021-09-08T02:19:26.745" v="13" actId="790"/>
            <ac:spMkLst>
              <pc:docMk/>
              <pc:sldMasterMk cId="0" sldId="2147483648"/>
              <pc:sldLayoutMk cId="0" sldId="2147483656"/>
              <ac:spMk id="7" creationId="{00000000-0000-0000-0000-000000000000}"/>
            </ac:spMkLst>
          </pc:spChg>
        </pc:sldLayoutChg>
        <pc:sldLayoutChg chg="modSp mod">
          <pc:chgData name="Fake Test User" userId="SID-0" providerId="Test" clId="FakeClientId" dt="2021-09-08T02:19:31.480" v="14" actId="790"/>
          <pc:sldLayoutMkLst>
            <pc:docMk/>
            <pc:sldMasterMk cId="0" sldId="2147483648"/>
            <pc:sldLayoutMk cId="0" sldId="2147483657"/>
          </pc:sldLayoutMkLst>
          <pc:spChg chg="mod">
            <ac:chgData name="Fake Test User" userId="SID-0" providerId="Test" clId="FakeClientId" dt="2021-09-08T02:19:31.480" v="14" actId="790"/>
            <ac:spMkLst>
              <pc:docMk/>
              <pc:sldMasterMk cId="0" sldId="2147483648"/>
              <pc:sldLayoutMk cId="0" sldId="2147483657"/>
              <ac:spMk id="2" creationId="{00000000-0000-0000-0000-000000000000}"/>
            </ac:spMkLst>
          </pc:spChg>
          <pc:spChg chg="mod">
            <ac:chgData name="Fake Test User" userId="SID-0" providerId="Test" clId="FakeClientId" dt="2021-09-08T02:19:31.480" v="14" actId="790"/>
            <ac:spMkLst>
              <pc:docMk/>
              <pc:sldMasterMk cId="0" sldId="2147483648"/>
              <pc:sldLayoutMk cId="0" sldId="2147483657"/>
              <ac:spMk id="3" creationId="{00000000-0000-0000-0000-000000000000}"/>
            </ac:spMkLst>
          </pc:spChg>
          <pc:spChg chg="mod">
            <ac:chgData name="Fake Test User" userId="SID-0" providerId="Test" clId="FakeClientId" dt="2021-09-08T02:19:31.480" v="14" actId="790"/>
            <ac:spMkLst>
              <pc:docMk/>
              <pc:sldMasterMk cId="0" sldId="2147483648"/>
              <pc:sldLayoutMk cId="0" sldId="2147483657"/>
              <ac:spMk id="4" creationId="{00000000-0000-0000-0000-000000000000}"/>
            </ac:spMkLst>
          </pc:spChg>
          <pc:spChg chg="mod">
            <ac:chgData name="Fake Test User" userId="SID-0" providerId="Test" clId="FakeClientId" dt="2021-09-08T02:19:31.480" v="14" actId="790"/>
            <ac:spMkLst>
              <pc:docMk/>
              <pc:sldMasterMk cId="0" sldId="2147483648"/>
              <pc:sldLayoutMk cId="0" sldId="2147483657"/>
              <ac:spMk id="5" creationId="{00000000-0000-0000-0000-000000000000}"/>
            </ac:spMkLst>
          </pc:spChg>
          <pc:spChg chg="mod">
            <ac:chgData name="Fake Test User" userId="SID-0" providerId="Test" clId="FakeClientId" dt="2021-09-08T02:19:31.480" v="14" actId="790"/>
            <ac:spMkLst>
              <pc:docMk/>
              <pc:sldMasterMk cId="0" sldId="2147483648"/>
              <pc:sldLayoutMk cId="0" sldId="2147483657"/>
              <ac:spMk id="6" creationId="{00000000-0000-0000-0000-000000000000}"/>
            </ac:spMkLst>
          </pc:spChg>
          <pc:spChg chg="mod">
            <ac:chgData name="Fake Test User" userId="SID-0" providerId="Test" clId="FakeClientId" dt="2021-09-08T02:19:31.480" v="14"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9-08T02:28:06.438" v="24" actId="790"/>
          <pc:sldLayoutMkLst>
            <pc:docMk/>
            <pc:sldMasterMk cId="0" sldId="2147483648"/>
            <pc:sldLayoutMk cId="0" sldId="2147483658"/>
          </pc:sldLayoutMkLst>
          <pc:spChg chg="mod">
            <ac:chgData name="Fake Test User" userId="SID-0" providerId="Test" clId="FakeClientId" dt="2021-09-08T02:28:06.438" v="24" actId="790"/>
            <ac:spMkLst>
              <pc:docMk/>
              <pc:sldMasterMk cId="0" sldId="2147483648"/>
              <pc:sldLayoutMk cId="0" sldId="2147483658"/>
              <ac:spMk id="2" creationId="{00000000-0000-0000-0000-000000000000}"/>
            </ac:spMkLst>
          </pc:spChg>
          <pc:spChg chg="mod">
            <ac:chgData name="Fake Test User" userId="SID-0" providerId="Test" clId="FakeClientId" dt="2021-09-08T02:28:06.438" v="24" actId="790"/>
            <ac:spMkLst>
              <pc:docMk/>
              <pc:sldMasterMk cId="0" sldId="2147483648"/>
              <pc:sldLayoutMk cId="0" sldId="2147483658"/>
              <ac:spMk id="3" creationId="{00000000-0000-0000-0000-000000000000}"/>
            </ac:spMkLst>
          </pc:spChg>
          <pc:spChg chg="mod">
            <ac:chgData name="Fake Test User" userId="SID-0" providerId="Test" clId="FakeClientId" dt="2021-09-08T02:28:06.438" v="24" actId="790"/>
            <ac:spMkLst>
              <pc:docMk/>
              <pc:sldMasterMk cId="0" sldId="2147483648"/>
              <pc:sldLayoutMk cId="0" sldId="2147483658"/>
              <ac:spMk id="4" creationId="{00000000-0000-0000-0000-000000000000}"/>
            </ac:spMkLst>
          </pc:spChg>
          <pc:spChg chg="mod">
            <ac:chgData name="Fake Test User" userId="SID-0" providerId="Test" clId="FakeClientId" dt="2021-09-08T02:28:06.438" v="24" actId="790"/>
            <ac:spMkLst>
              <pc:docMk/>
              <pc:sldMasterMk cId="0" sldId="2147483648"/>
              <pc:sldLayoutMk cId="0" sldId="2147483658"/>
              <ac:spMk id="5" creationId="{00000000-0000-0000-0000-000000000000}"/>
            </ac:spMkLst>
          </pc:spChg>
          <pc:spChg chg="mod">
            <ac:chgData name="Fake Test User" userId="SID-0" providerId="Test" clId="FakeClientId" dt="2021-09-08T02:28:06.438" v="24" actId="790"/>
            <ac:spMkLst>
              <pc:docMk/>
              <pc:sldMasterMk cId="0" sldId="2147483648"/>
              <pc:sldLayoutMk cId="0" sldId="2147483658"/>
              <ac:spMk id="6" creationId="{00000000-0000-0000-0000-000000000000}"/>
            </ac:spMkLst>
          </pc:spChg>
        </pc:sldLayoutChg>
        <pc:sldLayoutChg chg="modSp mod">
          <pc:chgData name="Fake Test User" userId="SID-0" providerId="Test" clId="FakeClientId" dt="2021-09-08T02:28:02.078" v="23" actId="790"/>
          <pc:sldLayoutMkLst>
            <pc:docMk/>
            <pc:sldMasterMk cId="0" sldId="2147483648"/>
            <pc:sldLayoutMk cId="0" sldId="2147483659"/>
          </pc:sldLayoutMkLst>
          <pc:spChg chg="mod">
            <ac:chgData name="Fake Test User" userId="SID-0" providerId="Test" clId="FakeClientId" dt="2021-09-08T02:28:02.078" v="23" actId="790"/>
            <ac:spMkLst>
              <pc:docMk/>
              <pc:sldMasterMk cId="0" sldId="2147483648"/>
              <pc:sldLayoutMk cId="0" sldId="2147483659"/>
              <ac:spMk id="2" creationId="{00000000-0000-0000-0000-000000000000}"/>
            </ac:spMkLst>
          </pc:spChg>
          <pc:spChg chg="mod">
            <ac:chgData name="Fake Test User" userId="SID-0" providerId="Test" clId="FakeClientId" dt="2021-09-08T02:28:02.078" v="23" actId="790"/>
            <ac:spMkLst>
              <pc:docMk/>
              <pc:sldMasterMk cId="0" sldId="2147483648"/>
              <pc:sldLayoutMk cId="0" sldId="2147483659"/>
              <ac:spMk id="3" creationId="{00000000-0000-0000-0000-000000000000}"/>
            </ac:spMkLst>
          </pc:spChg>
          <pc:spChg chg="mod">
            <ac:chgData name="Fake Test User" userId="SID-0" providerId="Test" clId="FakeClientId" dt="2021-09-08T02:28:02.078" v="23" actId="790"/>
            <ac:spMkLst>
              <pc:docMk/>
              <pc:sldMasterMk cId="0" sldId="2147483648"/>
              <pc:sldLayoutMk cId="0" sldId="2147483659"/>
              <ac:spMk id="4" creationId="{00000000-0000-0000-0000-000000000000}"/>
            </ac:spMkLst>
          </pc:spChg>
          <pc:spChg chg="mod">
            <ac:chgData name="Fake Test User" userId="SID-0" providerId="Test" clId="FakeClientId" dt="2021-09-08T02:28:02.078" v="23" actId="790"/>
            <ac:spMkLst>
              <pc:docMk/>
              <pc:sldMasterMk cId="0" sldId="2147483648"/>
              <pc:sldLayoutMk cId="0" sldId="2147483659"/>
              <ac:spMk id="5" creationId="{00000000-0000-0000-0000-000000000000}"/>
            </ac:spMkLst>
          </pc:spChg>
          <pc:spChg chg="mod">
            <ac:chgData name="Fake Test User" userId="SID-0" providerId="Test" clId="FakeClientId" dt="2021-09-08T02:28:02.078" v="23"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9-08T02:19:37.417" v="15" actId="790"/>
          <pc:sldLayoutMkLst>
            <pc:docMk/>
            <pc:sldMasterMk cId="0" sldId="2147483648"/>
            <pc:sldLayoutMk cId="0" sldId="2147483660"/>
          </pc:sldLayoutMkLst>
          <pc:spChg chg="mod">
            <ac:chgData name="Fake Test User" userId="SID-0" providerId="Test" clId="FakeClientId" dt="2021-09-08T02:19:37.417" v="15" actId="790"/>
            <ac:spMkLst>
              <pc:docMk/>
              <pc:sldMasterMk cId="0" sldId="2147483648"/>
              <pc:sldLayoutMk cId="0" sldId="2147483660"/>
              <ac:spMk id="2" creationId="{00000000-0000-0000-0000-000000000000}"/>
            </ac:spMkLst>
          </pc:spChg>
          <pc:spChg chg="mod">
            <ac:chgData name="Fake Test User" userId="SID-0" providerId="Test" clId="FakeClientId" dt="2021-09-08T02:19:37.417" v="15" actId="790"/>
            <ac:spMkLst>
              <pc:docMk/>
              <pc:sldMasterMk cId="0" sldId="2147483648"/>
              <pc:sldLayoutMk cId="0" sldId="2147483660"/>
              <ac:spMk id="3" creationId="{00000000-0000-0000-0000-000000000000}"/>
            </ac:spMkLst>
          </pc:spChg>
          <pc:spChg chg="mod">
            <ac:chgData name="Fake Test User" userId="SID-0" providerId="Test" clId="FakeClientId" dt="2021-09-08T02:19:37.417" v="15" actId="790"/>
            <ac:spMkLst>
              <pc:docMk/>
              <pc:sldMasterMk cId="0" sldId="2147483648"/>
              <pc:sldLayoutMk cId="0" sldId="2147483660"/>
              <ac:spMk id="4" creationId="{00000000-0000-0000-0000-000000000000}"/>
            </ac:spMkLst>
          </pc:spChg>
          <pc:spChg chg="mod">
            <ac:chgData name="Fake Test User" userId="SID-0" providerId="Test" clId="FakeClientId" dt="2021-09-08T02:19:37.417" v="15" actId="790"/>
            <ac:spMkLst>
              <pc:docMk/>
              <pc:sldMasterMk cId="0" sldId="2147483648"/>
              <pc:sldLayoutMk cId="0" sldId="2147483660"/>
              <ac:spMk id="5" creationId="{00000000-0000-0000-0000-000000000000}"/>
            </ac:spMkLst>
          </pc:spChg>
          <pc:spChg chg="mod">
            <ac:chgData name="Fake Test User" userId="SID-0" providerId="Test" clId="FakeClientId" dt="2021-09-08T02:19:37.417" v="15" actId="790"/>
            <ac:spMkLst>
              <pc:docMk/>
              <pc:sldMasterMk cId="0" sldId="2147483648"/>
              <pc:sldLayoutMk cId="0" sldId="2147483660"/>
              <ac:spMk id="6" creationId="{00000000-0000-0000-0000-000000000000}"/>
            </ac:spMkLst>
          </pc:spChg>
          <pc:spChg chg="mod">
            <ac:chgData name="Fake Test User" userId="SID-0" providerId="Test" clId="FakeClientId" dt="2021-09-08T02:19:37.417" v="15" actId="790"/>
            <ac:spMkLst>
              <pc:docMk/>
              <pc:sldMasterMk cId="0" sldId="2147483648"/>
              <pc:sldLayoutMk cId="0" sldId="2147483660"/>
              <ac:spMk id="7" creationId="{00000000-0000-0000-0000-000000000000}"/>
            </ac:spMkLst>
          </pc:spChg>
        </pc:sldLayoutChg>
        <pc:sldLayoutChg chg="modSp mod">
          <pc:chgData name="Fake Test User" userId="SID-0" providerId="Test" clId="FakeClientId" dt="2021-09-08T02:19:43.558" v="16" actId="790"/>
          <pc:sldLayoutMkLst>
            <pc:docMk/>
            <pc:sldMasterMk cId="0" sldId="2147483648"/>
            <pc:sldLayoutMk cId="0" sldId="2147483661"/>
          </pc:sldLayoutMkLst>
          <pc:spChg chg="mod">
            <ac:chgData name="Fake Test User" userId="SID-0" providerId="Test" clId="FakeClientId" dt="2021-09-08T02:19:43.558" v="16" actId="790"/>
            <ac:spMkLst>
              <pc:docMk/>
              <pc:sldMasterMk cId="0" sldId="2147483648"/>
              <pc:sldLayoutMk cId="0" sldId="2147483661"/>
              <ac:spMk id="2" creationId="{00000000-0000-0000-0000-000000000000}"/>
            </ac:spMkLst>
          </pc:spChg>
          <pc:spChg chg="mod">
            <ac:chgData name="Fake Test User" userId="SID-0" providerId="Test" clId="FakeClientId" dt="2021-09-08T02:19:43.558" v="16" actId="790"/>
            <ac:spMkLst>
              <pc:docMk/>
              <pc:sldMasterMk cId="0" sldId="2147483648"/>
              <pc:sldLayoutMk cId="0" sldId="2147483661"/>
              <ac:spMk id="4" creationId="{00000000-0000-0000-0000-000000000000}"/>
            </ac:spMkLst>
          </pc:spChg>
          <pc:spChg chg="mod">
            <ac:chgData name="Fake Test User" userId="SID-0" providerId="Test" clId="FakeClientId" dt="2021-09-08T02:19:43.558" v="16" actId="790"/>
            <ac:spMkLst>
              <pc:docMk/>
              <pc:sldMasterMk cId="0" sldId="2147483648"/>
              <pc:sldLayoutMk cId="0" sldId="2147483661"/>
              <ac:spMk id="5" creationId="{00000000-0000-0000-0000-000000000000}"/>
            </ac:spMkLst>
          </pc:spChg>
          <pc:spChg chg="mod">
            <ac:chgData name="Fake Test User" userId="SID-0" providerId="Test" clId="FakeClientId" dt="2021-09-08T02:19:43.558" v="16" actId="790"/>
            <ac:spMkLst>
              <pc:docMk/>
              <pc:sldMasterMk cId="0" sldId="2147483648"/>
              <pc:sldLayoutMk cId="0" sldId="2147483661"/>
              <ac:spMk id="6" creationId="{00000000-0000-0000-0000-000000000000}"/>
            </ac:spMkLst>
          </pc:spChg>
          <pc:spChg chg="mod">
            <ac:chgData name="Fake Test User" userId="SID-0" providerId="Test" clId="FakeClientId" dt="2021-09-08T02:19:43.558" v="16" actId="790"/>
            <ac:spMkLst>
              <pc:docMk/>
              <pc:sldMasterMk cId="0" sldId="2147483648"/>
              <pc:sldLayoutMk cId="0" sldId="2147483661"/>
              <ac:spMk id="7" creationId="{00000000-0000-0000-0000-000000000000}"/>
            </ac:spMkLst>
          </pc:spChg>
        </pc:sldLayoutChg>
        <pc:sldLayoutChg chg="modSp mod">
          <pc:chgData name="Fake Test User" userId="SID-0" providerId="Test" clId="FakeClientId" dt="2021-09-08T02:19:54.246" v="18" actId="790"/>
          <pc:sldLayoutMkLst>
            <pc:docMk/>
            <pc:sldMasterMk cId="0" sldId="2147483648"/>
            <pc:sldLayoutMk cId="0" sldId="2147483663"/>
          </pc:sldLayoutMkLst>
          <pc:spChg chg="mod">
            <ac:chgData name="Fake Test User" userId="SID-0" providerId="Test" clId="FakeClientId" dt="2021-09-08T02:19:54.246" v="18" actId="790"/>
            <ac:spMkLst>
              <pc:docMk/>
              <pc:sldMasterMk cId="0" sldId="2147483648"/>
              <pc:sldLayoutMk cId="0" sldId="2147483663"/>
              <ac:spMk id="2" creationId="{00000000-0000-0000-0000-000000000000}"/>
            </ac:spMkLst>
          </pc:spChg>
          <pc:spChg chg="mod">
            <ac:chgData name="Fake Test User" userId="SID-0" providerId="Test" clId="FakeClientId" dt="2021-09-08T02:19:54.246" v="18" actId="790"/>
            <ac:spMkLst>
              <pc:docMk/>
              <pc:sldMasterMk cId="0" sldId="2147483648"/>
              <pc:sldLayoutMk cId="0" sldId="2147483663"/>
              <ac:spMk id="4" creationId="{00000000-0000-0000-0000-000000000000}"/>
            </ac:spMkLst>
          </pc:spChg>
          <pc:spChg chg="mod">
            <ac:chgData name="Fake Test User" userId="SID-0" providerId="Test" clId="FakeClientId" dt="2021-09-08T02:19:54.246" v="18" actId="790"/>
            <ac:spMkLst>
              <pc:docMk/>
              <pc:sldMasterMk cId="0" sldId="2147483648"/>
              <pc:sldLayoutMk cId="0" sldId="2147483663"/>
              <ac:spMk id="5" creationId="{00000000-0000-0000-0000-000000000000}"/>
            </ac:spMkLst>
          </pc:spChg>
          <pc:spChg chg="mod">
            <ac:chgData name="Fake Test User" userId="SID-0" providerId="Test" clId="FakeClientId" dt="2021-09-08T02:19:54.246" v="18" actId="790"/>
            <ac:spMkLst>
              <pc:docMk/>
              <pc:sldMasterMk cId="0" sldId="2147483648"/>
              <pc:sldLayoutMk cId="0" sldId="2147483663"/>
              <ac:spMk id="6" creationId="{00000000-0000-0000-0000-000000000000}"/>
            </ac:spMkLst>
          </pc:spChg>
          <pc:spChg chg="mod">
            <ac:chgData name="Fake Test User" userId="SID-0" providerId="Test" clId="FakeClientId" dt="2021-09-08T02:19:54.246" v="18" actId="790"/>
            <ac:spMkLst>
              <pc:docMk/>
              <pc:sldMasterMk cId="0" sldId="2147483648"/>
              <pc:sldLayoutMk cId="0" sldId="2147483663"/>
              <ac:spMk id="7" creationId="{00000000-0000-0000-0000-000000000000}"/>
            </ac:spMkLst>
          </pc:spChg>
        </pc:sldLayoutChg>
        <pc:sldLayoutChg chg="modSp mod">
          <pc:chgData name="Fake Test User" userId="SID-0" providerId="Test" clId="FakeClientId" dt="2021-09-08T02:19:49.496" v="17" actId="790"/>
          <pc:sldLayoutMkLst>
            <pc:docMk/>
            <pc:sldMasterMk cId="0" sldId="2147483648"/>
            <pc:sldLayoutMk cId="0" sldId="2147483666"/>
          </pc:sldLayoutMkLst>
          <pc:spChg chg="mod">
            <ac:chgData name="Fake Test User" userId="SID-0" providerId="Test" clId="FakeClientId" dt="2021-09-08T02:19:49.496" v="17" actId="790"/>
            <ac:spMkLst>
              <pc:docMk/>
              <pc:sldMasterMk cId="0" sldId="2147483648"/>
              <pc:sldLayoutMk cId="0" sldId="2147483666"/>
              <ac:spMk id="2"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4"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5"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6"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7"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12"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16" creationId="{00000000-0000-0000-0000-000000000000}"/>
            </ac:spMkLst>
          </pc:spChg>
          <pc:spChg chg="mod">
            <ac:chgData name="Fake Test User" userId="SID-0" providerId="Test" clId="FakeClientId" dt="2021-09-08T02:19:49.496" v="17" actId="790"/>
            <ac:spMkLst>
              <pc:docMk/>
              <pc:sldMasterMk cId="0" sldId="2147483648"/>
              <pc:sldLayoutMk cId="0" sldId="2147483666"/>
              <ac:spMk id="17" creationId="{00000000-0000-0000-0000-000000000000}"/>
            </ac:spMkLst>
          </pc:spChg>
        </pc:sldLayoutChg>
        <pc:sldLayoutChg chg="modSp mod">
          <pc:chgData name="Fake Test User" userId="SID-0" providerId="Test" clId="FakeClientId" dt="2021-09-08T02:19:59.511" v="19" actId="790"/>
          <pc:sldLayoutMkLst>
            <pc:docMk/>
            <pc:sldMasterMk cId="0" sldId="2147483648"/>
            <pc:sldLayoutMk cId="0" sldId="2147483667"/>
          </pc:sldLayoutMkLst>
          <pc:spChg chg="mod">
            <ac:chgData name="Fake Test User" userId="SID-0" providerId="Test" clId="FakeClientId" dt="2021-09-08T02:19:59.511" v="19" actId="790"/>
            <ac:spMkLst>
              <pc:docMk/>
              <pc:sldMasterMk cId="0" sldId="2147483648"/>
              <pc:sldLayoutMk cId="0" sldId="2147483667"/>
              <ac:spMk id="3"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4"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5"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7"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8"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9"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10"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11"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12" creationId="{00000000-0000-0000-0000-000000000000}"/>
            </ac:spMkLst>
          </pc:spChg>
          <pc:spChg chg="mod">
            <ac:chgData name="Fake Test User" userId="SID-0" providerId="Test" clId="FakeClientId" dt="2021-09-08T02:19:59.511" v="19" actId="790"/>
            <ac:spMkLst>
              <pc:docMk/>
              <pc:sldMasterMk cId="0" sldId="2147483648"/>
              <pc:sldLayoutMk cId="0" sldId="2147483667"/>
              <ac:spMk id="15" creationId="{00000000-0000-0000-0000-000000000000}"/>
            </ac:spMkLst>
          </pc:spChg>
        </pc:sldLayoutChg>
        <pc:sldLayoutChg chg="modSp mod">
          <pc:chgData name="Fake Test User" userId="SID-0" providerId="Test" clId="FakeClientId" dt="2021-09-08T02:20:04.699" v="20" actId="790"/>
          <pc:sldLayoutMkLst>
            <pc:docMk/>
            <pc:sldMasterMk cId="0" sldId="2147483648"/>
            <pc:sldLayoutMk cId="0" sldId="2147483668"/>
          </pc:sldLayoutMkLst>
          <pc:spChg chg="mod">
            <ac:chgData name="Fake Test User" userId="SID-0" providerId="Test" clId="FakeClientId" dt="2021-09-08T02:20:04.699" v="20" actId="790"/>
            <ac:spMkLst>
              <pc:docMk/>
              <pc:sldMasterMk cId="0" sldId="2147483648"/>
              <pc:sldLayoutMk cId="0" sldId="2147483668"/>
              <ac:spMk id="3"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4"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5"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19"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0"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1"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2"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3"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4"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5"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6"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27" creationId="{00000000-0000-0000-0000-000000000000}"/>
            </ac:spMkLst>
          </pc:spChg>
          <pc:spChg chg="mod">
            <ac:chgData name="Fake Test User" userId="SID-0" providerId="Test" clId="FakeClientId" dt="2021-09-08T02:20:04.699" v="20" actId="790"/>
            <ac:spMkLst>
              <pc:docMk/>
              <pc:sldMasterMk cId="0" sldId="2147483648"/>
              <pc:sldLayoutMk cId="0" sldId="2147483668"/>
              <ac:spMk id="30" creationId="{00000000-0000-0000-0000-000000000000}"/>
            </ac:spMkLst>
          </pc:spChg>
        </pc:sldLayoutChg>
      </pc:sldMasterChg>
      <pc:sldMasterChg chg="modSp mod modSldLayout">
        <pc:chgData name="Fake Test User" userId="SID-0" providerId="Test" clId="FakeClientId" dt="2021-09-08T02:29:25.860" v="42" actId="790"/>
        <pc:sldMasterMkLst>
          <pc:docMk/>
          <pc:sldMasterMk cId="137628676" sldId="2147483669"/>
        </pc:sldMasterMkLst>
        <pc:spChg chg="mod">
          <ac:chgData name="Fake Test User" userId="SID-0" providerId="Test" clId="FakeClientId" dt="2021-09-08T02:28:10.610" v="25" actId="790"/>
          <ac:spMkLst>
            <pc:docMk/>
            <pc:sldMasterMk cId="137628676" sldId="2147483669"/>
            <ac:spMk id="2" creationId="{00000000-0000-0000-0000-000000000000}"/>
          </ac:spMkLst>
        </pc:spChg>
        <pc:spChg chg="mod">
          <ac:chgData name="Fake Test User" userId="SID-0" providerId="Test" clId="FakeClientId" dt="2021-09-08T02:28:10.610" v="25" actId="790"/>
          <ac:spMkLst>
            <pc:docMk/>
            <pc:sldMasterMk cId="137628676" sldId="2147483669"/>
            <ac:spMk id="3" creationId="{00000000-0000-0000-0000-000000000000}"/>
          </ac:spMkLst>
        </pc:spChg>
        <pc:spChg chg="mod">
          <ac:chgData name="Fake Test User" userId="SID-0" providerId="Test" clId="FakeClientId" dt="2021-09-08T02:28:10.610" v="25" actId="790"/>
          <ac:spMkLst>
            <pc:docMk/>
            <pc:sldMasterMk cId="137628676" sldId="2147483669"/>
            <ac:spMk id="4" creationId="{00000000-0000-0000-0000-000000000000}"/>
          </ac:spMkLst>
        </pc:spChg>
        <pc:spChg chg="mod">
          <ac:chgData name="Fake Test User" userId="SID-0" providerId="Test" clId="FakeClientId" dt="2021-09-08T02:28:10.610" v="25" actId="790"/>
          <ac:spMkLst>
            <pc:docMk/>
            <pc:sldMasterMk cId="137628676" sldId="2147483669"/>
            <ac:spMk id="5" creationId="{00000000-0000-0000-0000-000000000000}"/>
          </ac:spMkLst>
        </pc:spChg>
        <pc:spChg chg="mod">
          <ac:chgData name="Fake Test User" userId="SID-0" providerId="Test" clId="FakeClientId" dt="2021-09-08T02:28:10.610" v="25" actId="790"/>
          <ac:spMkLst>
            <pc:docMk/>
            <pc:sldMasterMk cId="137628676" sldId="2147483669"/>
            <ac:spMk id="6" creationId="{00000000-0000-0000-0000-000000000000}"/>
          </ac:spMkLst>
        </pc:spChg>
        <pc:sldLayoutChg chg="modSp mod">
          <pc:chgData name="Fake Test User" userId="SID-0" providerId="Test" clId="FakeClientId" dt="2021-09-08T02:28:15.782" v="26" actId="790"/>
          <pc:sldLayoutMkLst>
            <pc:docMk/>
            <pc:sldMasterMk cId="137628676" sldId="2147483669"/>
            <pc:sldLayoutMk cId="3337840982" sldId="2147483670"/>
          </pc:sldLayoutMkLst>
          <pc:spChg chg="mod">
            <ac:chgData name="Fake Test User" userId="SID-0" providerId="Test" clId="FakeClientId" dt="2021-09-08T02:28:15.782" v="26" actId="790"/>
            <ac:spMkLst>
              <pc:docMk/>
              <pc:sldMasterMk cId="137628676" sldId="2147483669"/>
              <pc:sldLayoutMk cId="3337840982" sldId="2147483670"/>
              <ac:spMk id="2" creationId="{00000000-0000-0000-0000-000000000000}"/>
            </ac:spMkLst>
          </pc:spChg>
          <pc:spChg chg="mod">
            <ac:chgData name="Fake Test User" userId="SID-0" providerId="Test" clId="FakeClientId" dt="2021-09-08T02:28:15.782" v="26" actId="790"/>
            <ac:spMkLst>
              <pc:docMk/>
              <pc:sldMasterMk cId="137628676" sldId="2147483669"/>
              <pc:sldLayoutMk cId="3337840982" sldId="2147483670"/>
              <ac:spMk id="3" creationId="{00000000-0000-0000-0000-000000000000}"/>
            </ac:spMkLst>
          </pc:spChg>
          <pc:spChg chg="mod">
            <ac:chgData name="Fake Test User" userId="SID-0" providerId="Test" clId="FakeClientId" dt="2021-09-08T02:28:15.782" v="26" actId="790"/>
            <ac:spMkLst>
              <pc:docMk/>
              <pc:sldMasterMk cId="137628676" sldId="2147483669"/>
              <pc:sldLayoutMk cId="3337840982" sldId="2147483670"/>
              <ac:spMk id="4" creationId="{00000000-0000-0000-0000-000000000000}"/>
            </ac:spMkLst>
          </pc:spChg>
          <pc:spChg chg="mod">
            <ac:chgData name="Fake Test User" userId="SID-0" providerId="Test" clId="FakeClientId" dt="2021-09-08T02:28:15.782" v="26" actId="790"/>
            <ac:spMkLst>
              <pc:docMk/>
              <pc:sldMasterMk cId="137628676" sldId="2147483669"/>
              <pc:sldLayoutMk cId="3337840982" sldId="2147483670"/>
              <ac:spMk id="5" creationId="{00000000-0000-0000-0000-000000000000}"/>
            </ac:spMkLst>
          </pc:spChg>
          <pc:spChg chg="mod">
            <ac:chgData name="Fake Test User" userId="SID-0" providerId="Test" clId="FakeClientId" dt="2021-09-08T02:28:15.782" v="26" actId="790"/>
            <ac:spMkLst>
              <pc:docMk/>
              <pc:sldMasterMk cId="137628676" sldId="2147483669"/>
              <pc:sldLayoutMk cId="3337840982" sldId="2147483670"/>
              <ac:spMk id="6" creationId="{00000000-0000-0000-0000-000000000000}"/>
            </ac:spMkLst>
          </pc:spChg>
        </pc:sldLayoutChg>
        <pc:sldLayoutChg chg="modSp mod">
          <pc:chgData name="Fake Test User" userId="SID-0" providerId="Test" clId="FakeClientId" dt="2021-09-08T02:28:20.204" v="27" actId="790"/>
          <pc:sldLayoutMkLst>
            <pc:docMk/>
            <pc:sldMasterMk cId="137628676" sldId="2147483669"/>
            <pc:sldLayoutMk cId="2147399127" sldId="2147483671"/>
          </pc:sldLayoutMkLst>
          <pc:spChg chg="mod">
            <ac:chgData name="Fake Test User" userId="SID-0" providerId="Test" clId="FakeClientId" dt="2021-09-08T02:28:20.204" v="27" actId="790"/>
            <ac:spMkLst>
              <pc:docMk/>
              <pc:sldMasterMk cId="137628676" sldId="2147483669"/>
              <pc:sldLayoutMk cId="2147399127" sldId="2147483671"/>
              <ac:spMk id="2" creationId="{00000000-0000-0000-0000-000000000000}"/>
            </ac:spMkLst>
          </pc:spChg>
          <pc:spChg chg="mod">
            <ac:chgData name="Fake Test User" userId="SID-0" providerId="Test" clId="FakeClientId" dt="2021-09-08T02:28:20.204" v="27" actId="790"/>
            <ac:spMkLst>
              <pc:docMk/>
              <pc:sldMasterMk cId="137628676" sldId="2147483669"/>
              <pc:sldLayoutMk cId="2147399127" sldId="2147483671"/>
              <ac:spMk id="3" creationId="{00000000-0000-0000-0000-000000000000}"/>
            </ac:spMkLst>
          </pc:spChg>
          <pc:spChg chg="mod">
            <ac:chgData name="Fake Test User" userId="SID-0" providerId="Test" clId="FakeClientId" dt="2021-09-08T02:28:20.204" v="27" actId="790"/>
            <ac:spMkLst>
              <pc:docMk/>
              <pc:sldMasterMk cId="137628676" sldId="2147483669"/>
              <pc:sldLayoutMk cId="2147399127" sldId="2147483671"/>
              <ac:spMk id="4" creationId="{00000000-0000-0000-0000-000000000000}"/>
            </ac:spMkLst>
          </pc:spChg>
          <pc:spChg chg="mod">
            <ac:chgData name="Fake Test User" userId="SID-0" providerId="Test" clId="FakeClientId" dt="2021-09-08T02:28:20.204" v="27" actId="790"/>
            <ac:spMkLst>
              <pc:docMk/>
              <pc:sldMasterMk cId="137628676" sldId="2147483669"/>
              <pc:sldLayoutMk cId="2147399127" sldId="2147483671"/>
              <ac:spMk id="5" creationId="{00000000-0000-0000-0000-000000000000}"/>
            </ac:spMkLst>
          </pc:spChg>
          <pc:spChg chg="mod">
            <ac:chgData name="Fake Test User" userId="SID-0" providerId="Test" clId="FakeClientId" dt="2021-09-08T02:28:20.204" v="27" actId="790"/>
            <ac:spMkLst>
              <pc:docMk/>
              <pc:sldMasterMk cId="137628676" sldId="2147483669"/>
              <pc:sldLayoutMk cId="2147399127" sldId="2147483671"/>
              <ac:spMk id="6" creationId="{00000000-0000-0000-0000-000000000000}"/>
            </ac:spMkLst>
          </pc:spChg>
        </pc:sldLayoutChg>
        <pc:sldLayoutChg chg="modSp mod">
          <pc:chgData name="Fake Test User" userId="SID-0" providerId="Test" clId="FakeClientId" dt="2021-09-08T02:28:24.547" v="28" actId="790"/>
          <pc:sldLayoutMkLst>
            <pc:docMk/>
            <pc:sldMasterMk cId="137628676" sldId="2147483669"/>
            <pc:sldLayoutMk cId="3553910038" sldId="2147483672"/>
          </pc:sldLayoutMkLst>
          <pc:spChg chg="mod">
            <ac:chgData name="Fake Test User" userId="SID-0" providerId="Test" clId="FakeClientId" dt="2021-09-08T02:28:24.547" v="28" actId="790"/>
            <ac:spMkLst>
              <pc:docMk/>
              <pc:sldMasterMk cId="137628676" sldId="2147483669"/>
              <pc:sldLayoutMk cId="3553910038" sldId="2147483672"/>
              <ac:spMk id="2" creationId="{00000000-0000-0000-0000-000000000000}"/>
            </ac:spMkLst>
          </pc:spChg>
          <pc:spChg chg="mod">
            <ac:chgData name="Fake Test User" userId="SID-0" providerId="Test" clId="FakeClientId" dt="2021-09-08T02:28:24.547" v="28" actId="790"/>
            <ac:spMkLst>
              <pc:docMk/>
              <pc:sldMasterMk cId="137628676" sldId="2147483669"/>
              <pc:sldLayoutMk cId="3553910038" sldId="2147483672"/>
              <ac:spMk id="3" creationId="{00000000-0000-0000-0000-000000000000}"/>
            </ac:spMkLst>
          </pc:spChg>
          <pc:spChg chg="mod">
            <ac:chgData name="Fake Test User" userId="SID-0" providerId="Test" clId="FakeClientId" dt="2021-09-08T02:28:24.547" v="28" actId="790"/>
            <ac:spMkLst>
              <pc:docMk/>
              <pc:sldMasterMk cId="137628676" sldId="2147483669"/>
              <pc:sldLayoutMk cId="3553910038" sldId="2147483672"/>
              <ac:spMk id="4" creationId="{00000000-0000-0000-0000-000000000000}"/>
            </ac:spMkLst>
          </pc:spChg>
          <pc:spChg chg="mod">
            <ac:chgData name="Fake Test User" userId="SID-0" providerId="Test" clId="FakeClientId" dt="2021-09-08T02:28:24.547" v="28" actId="790"/>
            <ac:spMkLst>
              <pc:docMk/>
              <pc:sldMasterMk cId="137628676" sldId="2147483669"/>
              <pc:sldLayoutMk cId="3553910038" sldId="2147483672"/>
              <ac:spMk id="5" creationId="{00000000-0000-0000-0000-000000000000}"/>
            </ac:spMkLst>
          </pc:spChg>
          <pc:spChg chg="mod">
            <ac:chgData name="Fake Test User" userId="SID-0" providerId="Test" clId="FakeClientId" dt="2021-09-08T02:28:24.547" v="28" actId="790"/>
            <ac:spMkLst>
              <pc:docMk/>
              <pc:sldMasterMk cId="137628676" sldId="2147483669"/>
              <pc:sldLayoutMk cId="3553910038" sldId="2147483672"/>
              <ac:spMk id="6" creationId="{00000000-0000-0000-0000-000000000000}"/>
            </ac:spMkLst>
          </pc:spChg>
        </pc:sldLayoutChg>
        <pc:sldLayoutChg chg="modSp mod">
          <pc:chgData name="Fake Test User" userId="SID-0" providerId="Test" clId="FakeClientId" dt="2021-09-08T02:28:28.860" v="29" actId="790"/>
          <pc:sldLayoutMkLst>
            <pc:docMk/>
            <pc:sldMasterMk cId="137628676" sldId="2147483669"/>
            <pc:sldLayoutMk cId="355227764" sldId="2147483673"/>
          </pc:sldLayoutMkLst>
          <pc:spChg chg="mod">
            <ac:chgData name="Fake Test User" userId="SID-0" providerId="Test" clId="FakeClientId" dt="2021-09-08T02:28:28.860" v="29" actId="790"/>
            <ac:spMkLst>
              <pc:docMk/>
              <pc:sldMasterMk cId="137628676" sldId="2147483669"/>
              <pc:sldLayoutMk cId="355227764" sldId="2147483673"/>
              <ac:spMk id="2" creationId="{00000000-0000-0000-0000-000000000000}"/>
            </ac:spMkLst>
          </pc:spChg>
          <pc:spChg chg="mod">
            <ac:chgData name="Fake Test User" userId="SID-0" providerId="Test" clId="FakeClientId" dt="2021-09-08T02:28:28.860" v="29" actId="790"/>
            <ac:spMkLst>
              <pc:docMk/>
              <pc:sldMasterMk cId="137628676" sldId="2147483669"/>
              <pc:sldLayoutMk cId="355227764" sldId="2147483673"/>
              <ac:spMk id="3" creationId="{00000000-0000-0000-0000-000000000000}"/>
            </ac:spMkLst>
          </pc:spChg>
          <pc:spChg chg="mod">
            <ac:chgData name="Fake Test User" userId="SID-0" providerId="Test" clId="FakeClientId" dt="2021-09-08T02:28:28.860" v="29" actId="790"/>
            <ac:spMkLst>
              <pc:docMk/>
              <pc:sldMasterMk cId="137628676" sldId="2147483669"/>
              <pc:sldLayoutMk cId="355227764" sldId="2147483673"/>
              <ac:spMk id="4" creationId="{00000000-0000-0000-0000-000000000000}"/>
            </ac:spMkLst>
          </pc:spChg>
          <pc:spChg chg="mod">
            <ac:chgData name="Fake Test User" userId="SID-0" providerId="Test" clId="FakeClientId" dt="2021-09-08T02:28:28.860" v="29" actId="790"/>
            <ac:spMkLst>
              <pc:docMk/>
              <pc:sldMasterMk cId="137628676" sldId="2147483669"/>
              <pc:sldLayoutMk cId="355227764" sldId="2147483673"/>
              <ac:spMk id="5" creationId="{00000000-0000-0000-0000-000000000000}"/>
            </ac:spMkLst>
          </pc:spChg>
          <pc:spChg chg="mod">
            <ac:chgData name="Fake Test User" userId="SID-0" providerId="Test" clId="FakeClientId" dt="2021-09-08T02:28:28.860" v="29" actId="790"/>
            <ac:spMkLst>
              <pc:docMk/>
              <pc:sldMasterMk cId="137628676" sldId="2147483669"/>
              <pc:sldLayoutMk cId="355227764" sldId="2147483673"/>
              <ac:spMk id="6" creationId="{00000000-0000-0000-0000-000000000000}"/>
            </ac:spMkLst>
          </pc:spChg>
          <pc:spChg chg="mod">
            <ac:chgData name="Fake Test User" userId="SID-0" providerId="Test" clId="FakeClientId" dt="2021-09-08T02:28:28.860" v="29" actId="790"/>
            <ac:spMkLst>
              <pc:docMk/>
              <pc:sldMasterMk cId="137628676" sldId="2147483669"/>
              <pc:sldLayoutMk cId="355227764" sldId="2147483673"/>
              <ac:spMk id="7" creationId="{00000000-0000-0000-0000-000000000000}"/>
            </ac:spMkLst>
          </pc:spChg>
        </pc:sldLayoutChg>
        <pc:sldLayoutChg chg="modSp mod">
          <pc:chgData name="Fake Test User" userId="SID-0" providerId="Test" clId="FakeClientId" dt="2021-09-08T02:28:34.110" v="30" actId="790"/>
          <pc:sldLayoutMkLst>
            <pc:docMk/>
            <pc:sldMasterMk cId="137628676" sldId="2147483669"/>
            <pc:sldLayoutMk cId="1572232866" sldId="2147483674"/>
          </pc:sldLayoutMkLst>
          <pc:spChg chg="mod">
            <ac:chgData name="Fake Test User" userId="SID-0" providerId="Test" clId="FakeClientId" dt="2021-09-08T02:28:34.110" v="30" actId="790"/>
            <ac:spMkLst>
              <pc:docMk/>
              <pc:sldMasterMk cId="137628676" sldId="2147483669"/>
              <pc:sldLayoutMk cId="1572232866" sldId="2147483674"/>
              <ac:spMk id="2"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3"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4"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5"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6"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7"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8" creationId="{00000000-0000-0000-0000-000000000000}"/>
            </ac:spMkLst>
          </pc:spChg>
          <pc:spChg chg="mod">
            <ac:chgData name="Fake Test User" userId="SID-0" providerId="Test" clId="FakeClientId" dt="2021-09-08T02:28:34.110" v="30" actId="790"/>
            <ac:spMkLst>
              <pc:docMk/>
              <pc:sldMasterMk cId="137628676" sldId="2147483669"/>
              <pc:sldLayoutMk cId="1572232866" sldId="2147483674"/>
              <ac:spMk id="9" creationId="{00000000-0000-0000-0000-000000000000}"/>
            </ac:spMkLst>
          </pc:spChg>
        </pc:sldLayoutChg>
        <pc:sldLayoutChg chg="modSp mod">
          <pc:chgData name="Fake Test User" userId="SID-0" providerId="Test" clId="FakeClientId" dt="2021-09-08T02:28:38.626" v="31" actId="790"/>
          <pc:sldLayoutMkLst>
            <pc:docMk/>
            <pc:sldMasterMk cId="137628676" sldId="2147483669"/>
            <pc:sldLayoutMk cId="2461956066" sldId="2147483675"/>
          </pc:sldLayoutMkLst>
          <pc:spChg chg="mod">
            <ac:chgData name="Fake Test User" userId="SID-0" providerId="Test" clId="FakeClientId" dt="2021-09-08T02:28:38.626" v="31" actId="790"/>
            <ac:spMkLst>
              <pc:docMk/>
              <pc:sldMasterMk cId="137628676" sldId="2147483669"/>
              <pc:sldLayoutMk cId="2461956066" sldId="2147483675"/>
              <ac:spMk id="2" creationId="{00000000-0000-0000-0000-000000000000}"/>
            </ac:spMkLst>
          </pc:spChg>
          <pc:spChg chg="mod">
            <ac:chgData name="Fake Test User" userId="SID-0" providerId="Test" clId="FakeClientId" dt="2021-09-08T02:28:38.626" v="31" actId="790"/>
            <ac:spMkLst>
              <pc:docMk/>
              <pc:sldMasterMk cId="137628676" sldId="2147483669"/>
              <pc:sldLayoutMk cId="2461956066" sldId="2147483675"/>
              <ac:spMk id="3" creationId="{00000000-0000-0000-0000-000000000000}"/>
            </ac:spMkLst>
          </pc:spChg>
          <pc:spChg chg="mod">
            <ac:chgData name="Fake Test User" userId="SID-0" providerId="Test" clId="FakeClientId" dt="2021-09-08T02:28:38.626" v="31" actId="790"/>
            <ac:spMkLst>
              <pc:docMk/>
              <pc:sldMasterMk cId="137628676" sldId="2147483669"/>
              <pc:sldLayoutMk cId="2461956066" sldId="2147483675"/>
              <ac:spMk id="4" creationId="{00000000-0000-0000-0000-000000000000}"/>
            </ac:spMkLst>
          </pc:spChg>
          <pc:spChg chg="mod">
            <ac:chgData name="Fake Test User" userId="SID-0" providerId="Test" clId="FakeClientId" dt="2021-09-08T02:28:38.626" v="31" actId="790"/>
            <ac:spMkLst>
              <pc:docMk/>
              <pc:sldMasterMk cId="137628676" sldId="2147483669"/>
              <pc:sldLayoutMk cId="2461956066" sldId="2147483675"/>
              <ac:spMk id="5" creationId="{00000000-0000-0000-0000-000000000000}"/>
            </ac:spMkLst>
          </pc:spChg>
        </pc:sldLayoutChg>
        <pc:sldLayoutChg chg="modSp mod">
          <pc:chgData name="Fake Test User" userId="SID-0" providerId="Test" clId="FakeClientId" dt="2021-09-08T02:28:43.048" v="32" actId="790"/>
          <pc:sldLayoutMkLst>
            <pc:docMk/>
            <pc:sldMasterMk cId="137628676" sldId="2147483669"/>
            <pc:sldLayoutMk cId="1054314730" sldId="2147483676"/>
          </pc:sldLayoutMkLst>
          <pc:spChg chg="mod">
            <ac:chgData name="Fake Test User" userId="SID-0" providerId="Test" clId="FakeClientId" dt="2021-09-08T02:28:43.048" v="32" actId="790"/>
            <ac:spMkLst>
              <pc:docMk/>
              <pc:sldMasterMk cId="137628676" sldId="2147483669"/>
              <pc:sldLayoutMk cId="1054314730" sldId="2147483676"/>
              <ac:spMk id="2" creationId="{00000000-0000-0000-0000-000000000000}"/>
            </ac:spMkLst>
          </pc:spChg>
          <pc:spChg chg="mod">
            <ac:chgData name="Fake Test User" userId="SID-0" providerId="Test" clId="FakeClientId" dt="2021-09-08T02:28:43.048" v="32" actId="790"/>
            <ac:spMkLst>
              <pc:docMk/>
              <pc:sldMasterMk cId="137628676" sldId="2147483669"/>
              <pc:sldLayoutMk cId="1054314730" sldId="2147483676"/>
              <ac:spMk id="3" creationId="{00000000-0000-0000-0000-000000000000}"/>
            </ac:spMkLst>
          </pc:spChg>
          <pc:spChg chg="mod">
            <ac:chgData name="Fake Test User" userId="SID-0" providerId="Test" clId="FakeClientId" dt="2021-09-08T02:28:43.048" v="32" actId="790"/>
            <ac:spMkLst>
              <pc:docMk/>
              <pc:sldMasterMk cId="137628676" sldId="2147483669"/>
              <pc:sldLayoutMk cId="1054314730" sldId="2147483676"/>
              <ac:spMk id="4" creationId="{00000000-0000-0000-0000-000000000000}"/>
            </ac:spMkLst>
          </pc:spChg>
        </pc:sldLayoutChg>
        <pc:sldLayoutChg chg="modSp mod">
          <pc:chgData name="Fake Test User" userId="SID-0" providerId="Test" clId="FakeClientId" dt="2021-09-08T02:28:47.813" v="33" actId="790"/>
          <pc:sldLayoutMkLst>
            <pc:docMk/>
            <pc:sldMasterMk cId="137628676" sldId="2147483669"/>
            <pc:sldLayoutMk cId="1141840566" sldId="2147483677"/>
          </pc:sldLayoutMkLst>
          <pc:spChg chg="mod">
            <ac:chgData name="Fake Test User" userId="SID-0" providerId="Test" clId="FakeClientId" dt="2021-09-08T02:28:47.813" v="33" actId="790"/>
            <ac:spMkLst>
              <pc:docMk/>
              <pc:sldMasterMk cId="137628676" sldId="2147483669"/>
              <pc:sldLayoutMk cId="1141840566" sldId="2147483677"/>
              <ac:spMk id="2" creationId="{00000000-0000-0000-0000-000000000000}"/>
            </ac:spMkLst>
          </pc:spChg>
          <pc:spChg chg="mod">
            <ac:chgData name="Fake Test User" userId="SID-0" providerId="Test" clId="FakeClientId" dt="2021-09-08T02:28:47.813" v="33" actId="790"/>
            <ac:spMkLst>
              <pc:docMk/>
              <pc:sldMasterMk cId="137628676" sldId="2147483669"/>
              <pc:sldLayoutMk cId="1141840566" sldId="2147483677"/>
              <ac:spMk id="3" creationId="{00000000-0000-0000-0000-000000000000}"/>
            </ac:spMkLst>
          </pc:spChg>
          <pc:spChg chg="mod">
            <ac:chgData name="Fake Test User" userId="SID-0" providerId="Test" clId="FakeClientId" dt="2021-09-08T02:28:47.813" v="33" actId="790"/>
            <ac:spMkLst>
              <pc:docMk/>
              <pc:sldMasterMk cId="137628676" sldId="2147483669"/>
              <pc:sldLayoutMk cId="1141840566" sldId="2147483677"/>
              <ac:spMk id="4" creationId="{00000000-0000-0000-0000-000000000000}"/>
            </ac:spMkLst>
          </pc:spChg>
          <pc:spChg chg="mod">
            <ac:chgData name="Fake Test User" userId="SID-0" providerId="Test" clId="FakeClientId" dt="2021-09-08T02:28:47.813" v="33" actId="790"/>
            <ac:spMkLst>
              <pc:docMk/>
              <pc:sldMasterMk cId="137628676" sldId="2147483669"/>
              <pc:sldLayoutMk cId="1141840566" sldId="2147483677"/>
              <ac:spMk id="5" creationId="{00000000-0000-0000-0000-000000000000}"/>
            </ac:spMkLst>
          </pc:spChg>
          <pc:spChg chg="mod">
            <ac:chgData name="Fake Test User" userId="SID-0" providerId="Test" clId="FakeClientId" dt="2021-09-08T02:28:47.813" v="33" actId="790"/>
            <ac:spMkLst>
              <pc:docMk/>
              <pc:sldMasterMk cId="137628676" sldId="2147483669"/>
              <pc:sldLayoutMk cId="1141840566" sldId="2147483677"/>
              <ac:spMk id="6" creationId="{00000000-0000-0000-0000-000000000000}"/>
            </ac:spMkLst>
          </pc:spChg>
          <pc:spChg chg="mod">
            <ac:chgData name="Fake Test User" userId="SID-0" providerId="Test" clId="FakeClientId" dt="2021-09-08T02:28:47.813" v="33" actId="790"/>
            <ac:spMkLst>
              <pc:docMk/>
              <pc:sldMasterMk cId="137628676" sldId="2147483669"/>
              <pc:sldLayoutMk cId="1141840566" sldId="2147483677"/>
              <ac:spMk id="7" creationId="{00000000-0000-0000-0000-000000000000}"/>
            </ac:spMkLst>
          </pc:spChg>
        </pc:sldLayoutChg>
        <pc:sldLayoutChg chg="modSp mod">
          <pc:chgData name="Fake Test User" userId="SID-0" providerId="Test" clId="FakeClientId" dt="2021-09-08T02:28:51.938" v="34" actId="790"/>
          <pc:sldLayoutMkLst>
            <pc:docMk/>
            <pc:sldMasterMk cId="137628676" sldId="2147483669"/>
            <pc:sldLayoutMk cId="3295701611" sldId="2147483678"/>
          </pc:sldLayoutMkLst>
          <pc:spChg chg="mod">
            <ac:chgData name="Fake Test User" userId="SID-0" providerId="Test" clId="FakeClientId" dt="2021-09-08T02:28:51.938" v="34" actId="790"/>
            <ac:spMkLst>
              <pc:docMk/>
              <pc:sldMasterMk cId="137628676" sldId="2147483669"/>
              <pc:sldLayoutMk cId="3295701611" sldId="2147483678"/>
              <ac:spMk id="2" creationId="{00000000-0000-0000-0000-000000000000}"/>
            </ac:spMkLst>
          </pc:spChg>
          <pc:spChg chg="mod">
            <ac:chgData name="Fake Test User" userId="SID-0" providerId="Test" clId="FakeClientId" dt="2021-09-08T02:28:51.938" v="34" actId="790"/>
            <ac:spMkLst>
              <pc:docMk/>
              <pc:sldMasterMk cId="137628676" sldId="2147483669"/>
              <pc:sldLayoutMk cId="3295701611" sldId="2147483678"/>
              <ac:spMk id="3" creationId="{00000000-0000-0000-0000-000000000000}"/>
            </ac:spMkLst>
          </pc:spChg>
          <pc:spChg chg="mod">
            <ac:chgData name="Fake Test User" userId="SID-0" providerId="Test" clId="FakeClientId" dt="2021-09-08T02:28:51.938" v="34" actId="790"/>
            <ac:spMkLst>
              <pc:docMk/>
              <pc:sldMasterMk cId="137628676" sldId="2147483669"/>
              <pc:sldLayoutMk cId="3295701611" sldId="2147483678"/>
              <ac:spMk id="4" creationId="{00000000-0000-0000-0000-000000000000}"/>
            </ac:spMkLst>
          </pc:spChg>
          <pc:spChg chg="mod">
            <ac:chgData name="Fake Test User" userId="SID-0" providerId="Test" clId="FakeClientId" dt="2021-09-08T02:28:51.938" v="34" actId="790"/>
            <ac:spMkLst>
              <pc:docMk/>
              <pc:sldMasterMk cId="137628676" sldId="2147483669"/>
              <pc:sldLayoutMk cId="3295701611" sldId="2147483678"/>
              <ac:spMk id="5" creationId="{00000000-0000-0000-0000-000000000000}"/>
            </ac:spMkLst>
          </pc:spChg>
          <pc:spChg chg="mod">
            <ac:chgData name="Fake Test User" userId="SID-0" providerId="Test" clId="FakeClientId" dt="2021-09-08T02:28:51.938" v="34" actId="790"/>
            <ac:spMkLst>
              <pc:docMk/>
              <pc:sldMasterMk cId="137628676" sldId="2147483669"/>
              <pc:sldLayoutMk cId="3295701611" sldId="2147483678"/>
              <ac:spMk id="6" creationId="{00000000-0000-0000-0000-000000000000}"/>
            </ac:spMkLst>
          </pc:spChg>
          <pc:spChg chg="mod">
            <ac:chgData name="Fake Test User" userId="SID-0" providerId="Test" clId="FakeClientId" dt="2021-09-08T02:28:51.938" v="34" actId="790"/>
            <ac:spMkLst>
              <pc:docMk/>
              <pc:sldMasterMk cId="137628676" sldId="2147483669"/>
              <pc:sldLayoutMk cId="3295701611" sldId="2147483678"/>
              <ac:spMk id="7" creationId="{00000000-0000-0000-0000-000000000000}"/>
            </ac:spMkLst>
          </pc:spChg>
        </pc:sldLayoutChg>
        <pc:sldLayoutChg chg="modSp mod">
          <pc:chgData name="Fake Test User" userId="SID-0" providerId="Test" clId="FakeClientId" dt="2021-09-08T02:28:56.704" v="35" actId="790"/>
          <pc:sldLayoutMkLst>
            <pc:docMk/>
            <pc:sldMasterMk cId="137628676" sldId="2147483669"/>
            <pc:sldLayoutMk cId="4064239406" sldId="2147483679"/>
          </pc:sldLayoutMkLst>
          <pc:spChg chg="mod">
            <ac:chgData name="Fake Test User" userId="SID-0" providerId="Test" clId="FakeClientId" dt="2021-09-08T02:28:56.704" v="35" actId="790"/>
            <ac:spMkLst>
              <pc:docMk/>
              <pc:sldMasterMk cId="137628676" sldId="2147483669"/>
              <pc:sldLayoutMk cId="4064239406" sldId="2147483679"/>
              <ac:spMk id="2" creationId="{00000000-0000-0000-0000-000000000000}"/>
            </ac:spMkLst>
          </pc:spChg>
          <pc:spChg chg="mod">
            <ac:chgData name="Fake Test User" userId="SID-0" providerId="Test" clId="FakeClientId" dt="2021-09-08T02:28:56.704" v="35" actId="790"/>
            <ac:spMkLst>
              <pc:docMk/>
              <pc:sldMasterMk cId="137628676" sldId="2147483669"/>
              <pc:sldLayoutMk cId="4064239406" sldId="2147483679"/>
              <ac:spMk id="3" creationId="{00000000-0000-0000-0000-000000000000}"/>
            </ac:spMkLst>
          </pc:spChg>
          <pc:spChg chg="mod">
            <ac:chgData name="Fake Test User" userId="SID-0" providerId="Test" clId="FakeClientId" dt="2021-09-08T02:28:56.704" v="35" actId="790"/>
            <ac:spMkLst>
              <pc:docMk/>
              <pc:sldMasterMk cId="137628676" sldId="2147483669"/>
              <pc:sldLayoutMk cId="4064239406" sldId="2147483679"/>
              <ac:spMk id="4" creationId="{00000000-0000-0000-0000-000000000000}"/>
            </ac:spMkLst>
          </pc:spChg>
          <pc:spChg chg="mod">
            <ac:chgData name="Fake Test User" userId="SID-0" providerId="Test" clId="FakeClientId" dt="2021-09-08T02:28:56.704" v="35" actId="790"/>
            <ac:spMkLst>
              <pc:docMk/>
              <pc:sldMasterMk cId="137628676" sldId="2147483669"/>
              <pc:sldLayoutMk cId="4064239406" sldId="2147483679"/>
              <ac:spMk id="5" creationId="{00000000-0000-0000-0000-000000000000}"/>
            </ac:spMkLst>
          </pc:spChg>
          <pc:spChg chg="mod">
            <ac:chgData name="Fake Test User" userId="SID-0" providerId="Test" clId="FakeClientId" dt="2021-09-08T02:28:56.704" v="35" actId="790"/>
            <ac:spMkLst>
              <pc:docMk/>
              <pc:sldMasterMk cId="137628676" sldId="2147483669"/>
              <pc:sldLayoutMk cId="4064239406" sldId="2147483679"/>
              <ac:spMk id="6" creationId="{00000000-0000-0000-0000-000000000000}"/>
            </ac:spMkLst>
          </pc:spChg>
          <pc:spChg chg="mod">
            <ac:chgData name="Fake Test User" userId="SID-0" providerId="Test" clId="FakeClientId" dt="2021-09-08T02:28:56.704" v="35" actId="790"/>
            <ac:spMkLst>
              <pc:docMk/>
              <pc:sldMasterMk cId="137628676" sldId="2147483669"/>
              <pc:sldLayoutMk cId="4064239406" sldId="2147483679"/>
              <ac:spMk id="7" creationId="{00000000-0000-0000-0000-000000000000}"/>
            </ac:spMkLst>
          </pc:spChg>
        </pc:sldLayoutChg>
        <pc:sldLayoutChg chg="modSp mod">
          <pc:chgData name="Fake Test User" userId="SID-0" providerId="Test" clId="FakeClientId" dt="2021-09-08T02:29:00.907" v="36" actId="790"/>
          <pc:sldLayoutMkLst>
            <pc:docMk/>
            <pc:sldMasterMk cId="137628676" sldId="2147483669"/>
            <pc:sldLayoutMk cId="2538369498" sldId="2147483680"/>
          </pc:sldLayoutMkLst>
          <pc:spChg chg="mod">
            <ac:chgData name="Fake Test User" userId="SID-0" providerId="Test" clId="FakeClientId" dt="2021-09-08T02:29:00.907" v="36" actId="790"/>
            <ac:spMkLst>
              <pc:docMk/>
              <pc:sldMasterMk cId="137628676" sldId="2147483669"/>
              <pc:sldLayoutMk cId="2538369498" sldId="2147483680"/>
              <ac:spMk id="2" creationId="{00000000-0000-0000-0000-000000000000}"/>
            </ac:spMkLst>
          </pc:spChg>
          <pc:spChg chg="mod">
            <ac:chgData name="Fake Test User" userId="SID-0" providerId="Test" clId="FakeClientId" dt="2021-09-08T02:29:00.907" v="36" actId="790"/>
            <ac:spMkLst>
              <pc:docMk/>
              <pc:sldMasterMk cId="137628676" sldId="2147483669"/>
              <pc:sldLayoutMk cId="2538369498" sldId="2147483680"/>
              <ac:spMk id="4" creationId="{00000000-0000-0000-0000-000000000000}"/>
            </ac:spMkLst>
          </pc:spChg>
          <pc:spChg chg="mod">
            <ac:chgData name="Fake Test User" userId="SID-0" providerId="Test" clId="FakeClientId" dt="2021-09-08T02:29:00.907" v="36" actId="790"/>
            <ac:spMkLst>
              <pc:docMk/>
              <pc:sldMasterMk cId="137628676" sldId="2147483669"/>
              <pc:sldLayoutMk cId="2538369498" sldId="2147483680"/>
              <ac:spMk id="5" creationId="{00000000-0000-0000-0000-000000000000}"/>
            </ac:spMkLst>
          </pc:spChg>
          <pc:spChg chg="mod">
            <ac:chgData name="Fake Test User" userId="SID-0" providerId="Test" clId="FakeClientId" dt="2021-09-08T02:29:00.907" v="36" actId="790"/>
            <ac:spMkLst>
              <pc:docMk/>
              <pc:sldMasterMk cId="137628676" sldId="2147483669"/>
              <pc:sldLayoutMk cId="2538369498" sldId="2147483680"/>
              <ac:spMk id="6" creationId="{00000000-0000-0000-0000-000000000000}"/>
            </ac:spMkLst>
          </pc:spChg>
          <pc:spChg chg="mod">
            <ac:chgData name="Fake Test User" userId="SID-0" providerId="Test" clId="FakeClientId" dt="2021-09-08T02:29:00.907" v="36" actId="790"/>
            <ac:spMkLst>
              <pc:docMk/>
              <pc:sldMasterMk cId="137628676" sldId="2147483669"/>
              <pc:sldLayoutMk cId="2538369498" sldId="2147483680"/>
              <ac:spMk id="7" creationId="{00000000-0000-0000-0000-000000000000}"/>
            </ac:spMkLst>
          </pc:spChg>
        </pc:sldLayoutChg>
        <pc:sldLayoutChg chg="modSp mod">
          <pc:chgData name="Fake Test User" userId="SID-0" providerId="Test" clId="FakeClientId" dt="2021-09-08T02:29:04.423" v="37" actId="790"/>
          <pc:sldLayoutMkLst>
            <pc:docMk/>
            <pc:sldMasterMk cId="137628676" sldId="2147483669"/>
            <pc:sldLayoutMk cId="3459956697" sldId="2147483681"/>
          </pc:sldLayoutMkLst>
          <pc:spChg chg="mod">
            <ac:chgData name="Fake Test User" userId="SID-0" providerId="Test" clId="FakeClientId" dt="2021-09-08T02:29:04.423" v="37" actId="790"/>
            <ac:spMkLst>
              <pc:docMk/>
              <pc:sldMasterMk cId="137628676" sldId="2147483669"/>
              <pc:sldLayoutMk cId="3459956697" sldId="2147483681"/>
              <ac:spMk id="2"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4"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5"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6"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7"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12"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16" creationId="{00000000-0000-0000-0000-000000000000}"/>
            </ac:spMkLst>
          </pc:spChg>
          <pc:spChg chg="mod">
            <ac:chgData name="Fake Test User" userId="SID-0" providerId="Test" clId="FakeClientId" dt="2021-09-08T02:29:04.423" v="37" actId="790"/>
            <ac:spMkLst>
              <pc:docMk/>
              <pc:sldMasterMk cId="137628676" sldId="2147483669"/>
              <pc:sldLayoutMk cId="3459956697" sldId="2147483681"/>
              <ac:spMk id="17" creationId="{00000000-0000-0000-0000-000000000000}"/>
            </ac:spMkLst>
          </pc:spChg>
        </pc:sldLayoutChg>
        <pc:sldLayoutChg chg="modSp mod">
          <pc:chgData name="Fake Test User" userId="SID-0" providerId="Test" clId="FakeClientId" dt="2021-09-08T02:29:08.720" v="38" actId="790"/>
          <pc:sldLayoutMkLst>
            <pc:docMk/>
            <pc:sldMasterMk cId="137628676" sldId="2147483669"/>
            <pc:sldLayoutMk cId="4287304024" sldId="2147483682"/>
          </pc:sldLayoutMkLst>
          <pc:spChg chg="mod">
            <ac:chgData name="Fake Test User" userId="SID-0" providerId="Test" clId="FakeClientId" dt="2021-09-08T02:29:08.720" v="38" actId="790"/>
            <ac:spMkLst>
              <pc:docMk/>
              <pc:sldMasterMk cId="137628676" sldId="2147483669"/>
              <pc:sldLayoutMk cId="4287304024" sldId="2147483682"/>
              <ac:spMk id="2" creationId="{00000000-0000-0000-0000-000000000000}"/>
            </ac:spMkLst>
          </pc:spChg>
          <pc:spChg chg="mod">
            <ac:chgData name="Fake Test User" userId="SID-0" providerId="Test" clId="FakeClientId" dt="2021-09-08T02:29:08.720" v="38" actId="790"/>
            <ac:spMkLst>
              <pc:docMk/>
              <pc:sldMasterMk cId="137628676" sldId="2147483669"/>
              <pc:sldLayoutMk cId="4287304024" sldId="2147483682"/>
              <ac:spMk id="4" creationId="{00000000-0000-0000-0000-000000000000}"/>
            </ac:spMkLst>
          </pc:spChg>
          <pc:spChg chg="mod">
            <ac:chgData name="Fake Test User" userId="SID-0" providerId="Test" clId="FakeClientId" dt="2021-09-08T02:29:08.720" v="38" actId="790"/>
            <ac:spMkLst>
              <pc:docMk/>
              <pc:sldMasterMk cId="137628676" sldId="2147483669"/>
              <pc:sldLayoutMk cId="4287304024" sldId="2147483682"/>
              <ac:spMk id="5" creationId="{00000000-0000-0000-0000-000000000000}"/>
            </ac:spMkLst>
          </pc:spChg>
          <pc:spChg chg="mod">
            <ac:chgData name="Fake Test User" userId="SID-0" providerId="Test" clId="FakeClientId" dt="2021-09-08T02:29:08.720" v="38" actId="790"/>
            <ac:spMkLst>
              <pc:docMk/>
              <pc:sldMasterMk cId="137628676" sldId="2147483669"/>
              <pc:sldLayoutMk cId="4287304024" sldId="2147483682"/>
              <ac:spMk id="6" creationId="{00000000-0000-0000-0000-000000000000}"/>
            </ac:spMkLst>
          </pc:spChg>
          <pc:spChg chg="mod">
            <ac:chgData name="Fake Test User" userId="SID-0" providerId="Test" clId="FakeClientId" dt="2021-09-08T02:29:08.720" v="38" actId="790"/>
            <ac:spMkLst>
              <pc:docMk/>
              <pc:sldMasterMk cId="137628676" sldId="2147483669"/>
              <pc:sldLayoutMk cId="4287304024" sldId="2147483682"/>
              <ac:spMk id="7" creationId="{00000000-0000-0000-0000-000000000000}"/>
            </ac:spMkLst>
          </pc:spChg>
        </pc:sldLayoutChg>
        <pc:sldLayoutChg chg="modSp mod">
          <pc:chgData name="Fake Test User" userId="SID-0" providerId="Test" clId="FakeClientId" dt="2021-09-08T02:29:13.001" v="39" actId="790"/>
          <pc:sldLayoutMkLst>
            <pc:docMk/>
            <pc:sldMasterMk cId="137628676" sldId="2147483669"/>
            <pc:sldLayoutMk cId="1623368703" sldId="2147483683"/>
          </pc:sldLayoutMkLst>
          <pc:spChg chg="mod">
            <ac:chgData name="Fake Test User" userId="SID-0" providerId="Test" clId="FakeClientId" dt="2021-09-08T02:29:13.001" v="39" actId="790"/>
            <ac:spMkLst>
              <pc:docMk/>
              <pc:sldMasterMk cId="137628676" sldId="2147483669"/>
              <pc:sldLayoutMk cId="1623368703" sldId="2147483683"/>
              <ac:spMk id="3"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4"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5"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7"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8"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9"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10"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11"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12" creationId="{00000000-0000-0000-0000-000000000000}"/>
            </ac:spMkLst>
          </pc:spChg>
          <pc:spChg chg="mod">
            <ac:chgData name="Fake Test User" userId="SID-0" providerId="Test" clId="FakeClientId" dt="2021-09-08T02:29:13.001" v="39" actId="790"/>
            <ac:spMkLst>
              <pc:docMk/>
              <pc:sldMasterMk cId="137628676" sldId="2147483669"/>
              <pc:sldLayoutMk cId="1623368703" sldId="2147483683"/>
              <ac:spMk id="15" creationId="{00000000-0000-0000-0000-000000000000}"/>
            </ac:spMkLst>
          </pc:spChg>
        </pc:sldLayoutChg>
        <pc:sldLayoutChg chg="modSp mod">
          <pc:chgData name="Fake Test User" userId="SID-0" providerId="Test" clId="FakeClientId" dt="2021-09-08T02:29:17.438" v="40" actId="790"/>
          <pc:sldLayoutMkLst>
            <pc:docMk/>
            <pc:sldMasterMk cId="137628676" sldId="2147483669"/>
            <pc:sldLayoutMk cId="296081241" sldId="2147483684"/>
          </pc:sldLayoutMkLst>
          <pc:spChg chg="mod">
            <ac:chgData name="Fake Test User" userId="SID-0" providerId="Test" clId="FakeClientId" dt="2021-09-08T02:29:17.438" v="40" actId="790"/>
            <ac:spMkLst>
              <pc:docMk/>
              <pc:sldMasterMk cId="137628676" sldId="2147483669"/>
              <pc:sldLayoutMk cId="296081241" sldId="2147483684"/>
              <ac:spMk id="3"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4"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5"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19"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0"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1"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2"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3"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4"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5"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6"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27" creationId="{00000000-0000-0000-0000-000000000000}"/>
            </ac:spMkLst>
          </pc:spChg>
          <pc:spChg chg="mod">
            <ac:chgData name="Fake Test User" userId="SID-0" providerId="Test" clId="FakeClientId" dt="2021-09-08T02:29:17.438" v="40" actId="790"/>
            <ac:spMkLst>
              <pc:docMk/>
              <pc:sldMasterMk cId="137628676" sldId="2147483669"/>
              <pc:sldLayoutMk cId="296081241" sldId="2147483684"/>
              <ac:spMk id="30" creationId="{00000000-0000-0000-0000-000000000000}"/>
            </ac:spMkLst>
          </pc:spChg>
        </pc:sldLayoutChg>
        <pc:sldLayoutChg chg="modSp mod">
          <pc:chgData name="Fake Test User" userId="SID-0" providerId="Test" clId="FakeClientId" dt="2021-09-08T02:29:21.954" v="41" actId="790"/>
          <pc:sldLayoutMkLst>
            <pc:docMk/>
            <pc:sldMasterMk cId="137628676" sldId="2147483669"/>
            <pc:sldLayoutMk cId="709847897" sldId="2147483685"/>
          </pc:sldLayoutMkLst>
          <pc:spChg chg="mod">
            <ac:chgData name="Fake Test User" userId="SID-0" providerId="Test" clId="FakeClientId" dt="2021-09-08T02:29:21.954" v="41" actId="790"/>
            <ac:spMkLst>
              <pc:docMk/>
              <pc:sldMasterMk cId="137628676" sldId="2147483669"/>
              <pc:sldLayoutMk cId="709847897" sldId="2147483685"/>
              <ac:spMk id="2" creationId="{00000000-0000-0000-0000-000000000000}"/>
            </ac:spMkLst>
          </pc:spChg>
          <pc:spChg chg="mod">
            <ac:chgData name="Fake Test User" userId="SID-0" providerId="Test" clId="FakeClientId" dt="2021-09-08T02:29:21.954" v="41" actId="790"/>
            <ac:spMkLst>
              <pc:docMk/>
              <pc:sldMasterMk cId="137628676" sldId="2147483669"/>
              <pc:sldLayoutMk cId="709847897" sldId="2147483685"/>
              <ac:spMk id="3" creationId="{00000000-0000-0000-0000-000000000000}"/>
            </ac:spMkLst>
          </pc:spChg>
          <pc:spChg chg="mod">
            <ac:chgData name="Fake Test User" userId="SID-0" providerId="Test" clId="FakeClientId" dt="2021-09-08T02:29:21.954" v="41" actId="790"/>
            <ac:spMkLst>
              <pc:docMk/>
              <pc:sldMasterMk cId="137628676" sldId="2147483669"/>
              <pc:sldLayoutMk cId="709847897" sldId="2147483685"/>
              <ac:spMk id="4" creationId="{00000000-0000-0000-0000-000000000000}"/>
            </ac:spMkLst>
          </pc:spChg>
          <pc:spChg chg="mod">
            <ac:chgData name="Fake Test User" userId="SID-0" providerId="Test" clId="FakeClientId" dt="2021-09-08T02:29:21.954" v="41" actId="790"/>
            <ac:spMkLst>
              <pc:docMk/>
              <pc:sldMasterMk cId="137628676" sldId="2147483669"/>
              <pc:sldLayoutMk cId="709847897" sldId="2147483685"/>
              <ac:spMk id="5" creationId="{00000000-0000-0000-0000-000000000000}"/>
            </ac:spMkLst>
          </pc:spChg>
          <pc:spChg chg="mod">
            <ac:chgData name="Fake Test User" userId="SID-0" providerId="Test" clId="FakeClientId" dt="2021-09-08T02:29:21.954" v="41" actId="790"/>
            <ac:spMkLst>
              <pc:docMk/>
              <pc:sldMasterMk cId="137628676" sldId="2147483669"/>
              <pc:sldLayoutMk cId="709847897" sldId="2147483685"/>
              <ac:spMk id="6" creationId="{00000000-0000-0000-0000-000000000000}"/>
            </ac:spMkLst>
          </pc:spChg>
        </pc:sldLayoutChg>
        <pc:sldLayoutChg chg="modSp mod">
          <pc:chgData name="Fake Test User" userId="SID-0" providerId="Test" clId="FakeClientId" dt="2021-09-08T02:29:25.860" v="42" actId="790"/>
          <pc:sldLayoutMkLst>
            <pc:docMk/>
            <pc:sldMasterMk cId="137628676" sldId="2147483669"/>
            <pc:sldLayoutMk cId="2779959160" sldId="2147483686"/>
          </pc:sldLayoutMkLst>
          <pc:spChg chg="mod">
            <ac:chgData name="Fake Test User" userId="SID-0" providerId="Test" clId="FakeClientId" dt="2021-09-08T02:29:25.860" v="42" actId="790"/>
            <ac:spMkLst>
              <pc:docMk/>
              <pc:sldMasterMk cId="137628676" sldId="2147483669"/>
              <pc:sldLayoutMk cId="2779959160" sldId="2147483686"/>
              <ac:spMk id="2" creationId="{00000000-0000-0000-0000-000000000000}"/>
            </ac:spMkLst>
          </pc:spChg>
          <pc:spChg chg="mod">
            <ac:chgData name="Fake Test User" userId="SID-0" providerId="Test" clId="FakeClientId" dt="2021-09-08T02:29:25.860" v="42" actId="790"/>
            <ac:spMkLst>
              <pc:docMk/>
              <pc:sldMasterMk cId="137628676" sldId="2147483669"/>
              <pc:sldLayoutMk cId="2779959160" sldId="2147483686"/>
              <ac:spMk id="3" creationId="{00000000-0000-0000-0000-000000000000}"/>
            </ac:spMkLst>
          </pc:spChg>
          <pc:spChg chg="mod">
            <ac:chgData name="Fake Test User" userId="SID-0" providerId="Test" clId="FakeClientId" dt="2021-09-08T02:29:25.860" v="42" actId="790"/>
            <ac:spMkLst>
              <pc:docMk/>
              <pc:sldMasterMk cId="137628676" sldId="2147483669"/>
              <pc:sldLayoutMk cId="2779959160" sldId="2147483686"/>
              <ac:spMk id="4" creationId="{00000000-0000-0000-0000-000000000000}"/>
            </ac:spMkLst>
          </pc:spChg>
          <pc:spChg chg="mod">
            <ac:chgData name="Fake Test User" userId="SID-0" providerId="Test" clId="FakeClientId" dt="2021-09-08T02:29:25.860" v="42" actId="790"/>
            <ac:spMkLst>
              <pc:docMk/>
              <pc:sldMasterMk cId="137628676" sldId="2147483669"/>
              <pc:sldLayoutMk cId="2779959160" sldId="2147483686"/>
              <ac:spMk id="5" creationId="{00000000-0000-0000-0000-000000000000}"/>
            </ac:spMkLst>
          </pc:spChg>
          <pc:spChg chg="mod">
            <ac:chgData name="Fake Test User" userId="SID-0" providerId="Test" clId="FakeClientId" dt="2021-09-08T02:29:25.860" v="42" actId="790"/>
            <ac:spMkLst>
              <pc:docMk/>
              <pc:sldMasterMk cId="137628676" sldId="2147483669"/>
              <pc:sldLayoutMk cId="2779959160" sldId="2147483686"/>
              <ac:spMk id="6" creationId="{00000000-0000-0000-0000-000000000000}"/>
            </ac:spMkLst>
          </pc:spChg>
        </pc:sldLayoutChg>
      </pc:sldMasterChg>
      <pc:sldMasterChg chg="modSp mod modSldLayout">
        <pc:chgData name="Fake Test User" userId="SID-0" providerId="Test" clId="FakeClientId" dt="2021-09-08T02:30:42.095" v="60" actId="790"/>
        <pc:sldMasterMkLst>
          <pc:docMk/>
          <pc:sldMasterMk cId="3475826612" sldId="2147483705"/>
        </pc:sldMasterMkLst>
        <pc:spChg chg="mod">
          <ac:chgData name="Fake Test User" userId="SID-0" providerId="Test" clId="FakeClientId" dt="2021-09-08T02:29:30.298" v="43" actId="790"/>
          <ac:spMkLst>
            <pc:docMk/>
            <pc:sldMasterMk cId="3475826612" sldId="2147483705"/>
            <ac:spMk id="2" creationId="{00000000-0000-0000-0000-000000000000}"/>
          </ac:spMkLst>
        </pc:spChg>
        <pc:spChg chg="mod">
          <ac:chgData name="Fake Test User" userId="SID-0" providerId="Test" clId="FakeClientId" dt="2021-09-08T02:29:30.298" v="43" actId="790"/>
          <ac:spMkLst>
            <pc:docMk/>
            <pc:sldMasterMk cId="3475826612" sldId="2147483705"/>
            <ac:spMk id="3" creationId="{00000000-0000-0000-0000-000000000000}"/>
          </ac:spMkLst>
        </pc:spChg>
        <pc:spChg chg="mod">
          <ac:chgData name="Fake Test User" userId="SID-0" providerId="Test" clId="FakeClientId" dt="2021-09-08T02:29:30.298" v="43" actId="790"/>
          <ac:spMkLst>
            <pc:docMk/>
            <pc:sldMasterMk cId="3475826612" sldId="2147483705"/>
            <ac:spMk id="4" creationId="{00000000-0000-0000-0000-000000000000}"/>
          </ac:spMkLst>
        </pc:spChg>
        <pc:spChg chg="mod">
          <ac:chgData name="Fake Test User" userId="SID-0" providerId="Test" clId="FakeClientId" dt="2021-09-08T02:29:30.298" v="43" actId="790"/>
          <ac:spMkLst>
            <pc:docMk/>
            <pc:sldMasterMk cId="3475826612" sldId="2147483705"/>
            <ac:spMk id="5" creationId="{00000000-0000-0000-0000-000000000000}"/>
          </ac:spMkLst>
        </pc:spChg>
        <pc:spChg chg="mod">
          <ac:chgData name="Fake Test User" userId="SID-0" providerId="Test" clId="FakeClientId" dt="2021-09-08T02:29:30.298" v="43" actId="790"/>
          <ac:spMkLst>
            <pc:docMk/>
            <pc:sldMasterMk cId="3475826612" sldId="2147483705"/>
            <ac:spMk id="6" creationId="{00000000-0000-0000-0000-000000000000}"/>
          </ac:spMkLst>
        </pc:spChg>
        <pc:sldLayoutChg chg="modSp mod">
          <pc:chgData name="Fake Test User" userId="SID-0" providerId="Test" clId="FakeClientId" dt="2021-09-08T02:29:34.142" v="44" actId="790"/>
          <pc:sldLayoutMkLst>
            <pc:docMk/>
            <pc:sldMasterMk cId="3475826612" sldId="2147483705"/>
            <pc:sldLayoutMk cId="4140685941" sldId="2147483706"/>
          </pc:sldLayoutMkLst>
          <pc:spChg chg="mod">
            <ac:chgData name="Fake Test User" userId="SID-0" providerId="Test" clId="FakeClientId" dt="2021-09-08T02:29:34.142" v="44" actId="790"/>
            <ac:spMkLst>
              <pc:docMk/>
              <pc:sldMasterMk cId="3475826612" sldId="2147483705"/>
              <pc:sldLayoutMk cId="4140685941" sldId="2147483706"/>
              <ac:spMk id="2" creationId="{00000000-0000-0000-0000-000000000000}"/>
            </ac:spMkLst>
          </pc:spChg>
          <pc:spChg chg="mod">
            <ac:chgData name="Fake Test User" userId="SID-0" providerId="Test" clId="FakeClientId" dt="2021-09-08T02:29:34.142" v="44" actId="790"/>
            <ac:spMkLst>
              <pc:docMk/>
              <pc:sldMasterMk cId="3475826612" sldId="2147483705"/>
              <pc:sldLayoutMk cId="4140685941" sldId="2147483706"/>
              <ac:spMk id="3" creationId="{00000000-0000-0000-0000-000000000000}"/>
            </ac:spMkLst>
          </pc:spChg>
          <pc:spChg chg="mod">
            <ac:chgData name="Fake Test User" userId="SID-0" providerId="Test" clId="FakeClientId" dt="2021-09-08T02:29:34.142" v="44" actId="790"/>
            <ac:spMkLst>
              <pc:docMk/>
              <pc:sldMasterMk cId="3475826612" sldId="2147483705"/>
              <pc:sldLayoutMk cId="4140685941" sldId="2147483706"/>
              <ac:spMk id="4" creationId="{00000000-0000-0000-0000-000000000000}"/>
            </ac:spMkLst>
          </pc:spChg>
          <pc:spChg chg="mod">
            <ac:chgData name="Fake Test User" userId="SID-0" providerId="Test" clId="FakeClientId" dt="2021-09-08T02:29:34.142" v="44" actId="790"/>
            <ac:spMkLst>
              <pc:docMk/>
              <pc:sldMasterMk cId="3475826612" sldId="2147483705"/>
              <pc:sldLayoutMk cId="4140685941" sldId="2147483706"/>
              <ac:spMk id="5" creationId="{00000000-0000-0000-0000-000000000000}"/>
            </ac:spMkLst>
          </pc:spChg>
          <pc:spChg chg="mod">
            <ac:chgData name="Fake Test User" userId="SID-0" providerId="Test" clId="FakeClientId" dt="2021-09-08T02:29:34.142" v="44" actId="790"/>
            <ac:spMkLst>
              <pc:docMk/>
              <pc:sldMasterMk cId="3475826612" sldId="2147483705"/>
              <pc:sldLayoutMk cId="4140685941" sldId="2147483706"/>
              <ac:spMk id="6" creationId="{00000000-0000-0000-0000-000000000000}"/>
            </ac:spMkLst>
          </pc:spChg>
        </pc:sldLayoutChg>
        <pc:sldLayoutChg chg="modSp mod">
          <pc:chgData name="Fake Test User" userId="SID-0" providerId="Test" clId="FakeClientId" dt="2021-09-08T02:29:38.173" v="45" actId="790"/>
          <pc:sldLayoutMkLst>
            <pc:docMk/>
            <pc:sldMasterMk cId="3475826612" sldId="2147483705"/>
            <pc:sldLayoutMk cId="847468478" sldId="2147483707"/>
          </pc:sldLayoutMkLst>
          <pc:spChg chg="mod">
            <ac:chgData name="Fake Test User" userId="SID-0" providerId="Test" clId="FakeClientId" dt="2021-09-08T02:29:38.173" v="45" actId="790"/>
            <ac:spMkLst>
              <pc:docMk/>
              <pc:sldMasterMk cId="3475826612" sldId="2147483705"/>
              <pc:sldLayoutMk cId="847468478" sldId="2147483707"/>
              <ac:spMk id="2" creationId="{00000000-0000-0000-0000-000000000000}"/>
            </ac:spMkLst>
          </pc:spChg>
          <pc:spChg chg="mod">
            <ac:chgData name="Fake Test User" userId="SID-0" providerId="Test" clId="FakeClientId" dt="2021-09-08T02:29:38.173" v="45" actId="790"/>
            <ac:spMkLst>
              <pc:docMk/>
              <pc:sldMasterMk cId="3475826612" sldId="2147483705"/>
              <pc:sldLayoutMk cId="847468478" sldId="2147483707"/>
              <ac:spMk id="3" creationId="{00000000-0000-0000-0000-000000000000}"/>
            </ac:spMkLst>
          </pc:spChg>
          <pc:spChg chg="mod">
            <ac:chgData name="Fake Test User" userId="SID-0" providerId="Test" clId="FakeClientId" dt="2021-09-08T02:29:38.173" v="45" actId="790"/>
            <ac:spMkLst>
              <pc:docMk/>
              <pc:sldMasterMk cId="3475826612" sldId="2147483705"/>
              <pc:sldLayoutMk cId="847468478" sldId="2147483707"/>
              <ac:spMk id="4" creationId="{00000000-0000-0000-0000-000000000000}"/>
            </ac:spMkLst>
          </pc:spChg>
          <pc:spChg chg="mod">
            <ac:chgData name="Fake Test User" userId="SID-0" providerId="Test" clId="FakeClientId" dt="2021-09-08T02:29:38.173" v="45" actId="790"/>
            <ac:spMkLst>
              <pc:docMk/>
              <pc:sldMasterMk cId="3475826612" sldId="2147483705"/>
              <pc:sldLayoutMk cId="847468478" sldId="2147483707"/>
              <ac:spMk id="5" creationId="{00000000-0000-0000-0000-000000000000}"/>
            </ac:spMkLst>
          </pc:spChg>
          <pc:spChg chg="mod">
            <ac:chgData name="Fake Test User" userId="SID-0" providerId="Test" clId="FakeClientId" dt="2021-09-08T02:29:38.173" v="45" actId="790"/>
            <ac:spMkLst>
              <pc:docMk/>
              <pc:sldMasterMk cId="3475826612" sldId="2147483705"/>
              <pc:sldLayoutMk cId="847468478" sldId="2147483707"/>
              <ac:spMk id="6" creationId="{00000000-0000-0000-0000-000000000000}"/>
            </ac:spMkLst>
          </pc:spChg>
        </pc:sldLayoutChg>
        <pc:sldLayoutChg chg="modSp mod">
          <pc:chgData name="Fake Test User" userId="SID-0" providerId="Test" clId="FakeClientId" dt="2021-09-08T02:29:42.376" v="46" actId="790"/>
          <pc:sldLayoutMkLst>
            <pc:docMk/>
            <pc:sldMasterMk cId="3475826612" sldId="2147483705"/>
            <pc:sldLayoutMk cId="2507432571" sldId="2147483708"/>
          </pc:sldLayoutMkLst>
          <pc:spChg chg="mod">
            <ac:chgData name="Fake Test User" userId="SID-0" providerId="Test" clId="FakeClientId" dt="2021-09-08T02:29:42.376" v="46" actId="790"/>
            <ac:spMkLst>
              <pc:docMk/>
              <pc:sldMasterMk cId="3475826612" sldId="2147483705"/>
              <pc:sldLayoutMk cId="2507432571" sldId="2147483708"/>
              <ac:spMk id="2" creationId="{00000000-0000-0000-0000-000000000000}"/>
            </ac:spMkLst>
          </pc:spChg>
          <pc:spChg chg="mod">
            <ac:chgData name="Fake Test User" userId="SID-0" providerId="Test" clId="FakeClientId" dt="2021-09-08T02:29:42.376" v="46" actId="790"/>
            <ac:spMkLst>
              <pc:docMk/>
              <pc:sldMasterMk cId="3475826612" sldId="2147483705"/>
              <pc:sldLayoutMk cId="2507432571" sldId="2147483708"/>
              <ac:spMk id="3" creationId="{00000000-0000-0000-0000-000000000000}"/>
            </ac:spMkLst>
          </pc:spChg>
          <pc:spChg chg="mod">
            <ac:chgData name="Fake Test User" userId="SID-0" providerId="Test" clId="FakeClientId" dt="2021-09-08T02:29:42.376" v="46" actId="790"/>
            <ac:spMkLst>
              <pc:docMk/>
              <pc:sldMasterMk cId="3475826612" sldId="2147483705"/>
              <pc:sldLayoutMk cId="2507432571" sldId="2147483708"/>
              <ac:spMk id="4" creationId="{00000000-0000-0000-0000-000000000000}"/>
            </ac:spMkLst>
          </pc:spChg>
          <pc:spChg chg="mod">
            <ac:chgData name="Fake Test User" userId="SID-0" providerId="Test" clId="FakeClientId" dt="2021-09-08T02:29:42.376" v="46" actId="790"/>
            <ac:spMkLst>
              <pc:docMk/>
              <pc:sldMasterMk cId="3475826612" sldId="2147483705"/>
              <pc:sldLayoutMk cId="2507432571" sldId="2147483708"/>
              <ac:spMk id="5" creationId="{00000000-0000-0000-0000-000000000000}"/>
            </ac:spMkLst>
          </pc:spChg>
          <pc:spChg chg="mod">
            <ac:chgData name="Fake Test User" userId="SID-0" providerId="Test" clId="FakeClientId" dt="2021-09-08T02:29:42.376" v="46" actId="790"/>
            <ac:spMkLst>
              <pc:docMk/>
              <pc:sldMasterMk cId="3475826612" sldId="2147483705"/>
              <pc:sldLayoutMk cId="2507432571" sldId="2147483708"/>
              <ac:spMk id="6" creationId="{00000000-0000-0000-0000-000000000000}"/>
            </ac:spMkLst>
          </pc:spChg>
        </pc:sldLayoutChg>
        <pc:sldLayoutChg chg="modSp mod">
          <pc:chgData name="Fake Test User" userId="SID-0" providerId="Test" clId="FakeClientId" dt="2021-09-08T02:29:46.970" v="47" actId="790"/>
          <pc:sldLayoutMkLst>
            <pc:docMk/>
            <pc:sldMasterMk cId="3475826612" sldId="2147483705"/>
            <pc:sldLayoutMk cId="1310507564" sldId="2147483709"/>
          </pc:sldLayoutMkLst>
          <pc:spChg chg="mod">
            <ac:chgData name="Fake Test User" userId="SID-0" providerId="Test" clId="FakeClientId" dt="2021-09-08T02:29:46.970" v="47" actId="790"/>
            <ac:spMkLst>
              <pc:docMk/>
              <pc:sldMasterMk cId="3475826612" sldId="2147483705"/>
              <pc:sldLayoutMk cId="1310507564" sldId="2147483709"/>
              <ac:spMk id="2" creationId="{00000000-0000-0000-0000-000000000000}"/>
            </ac:spMkLst>
          </pc:spChg>
          <pc:spChg chg="mod">
            <ac:chgData name="Fake Test User" userId="SID-0" providerId="Test" clId="FakeClientId" dt="2021-09-08T02:29:46.970" v="47" actId="790"/>
            <ac:spMkLst>
              <pc:docMk/>
              <pc:sldMasterMk cId="3475826612" sldId="2147483705"/>
              <pc:sldLayoutMk cId="1310507564" sldId="2147483709"/>
              <ac:spMk id="3" creationId="{00000000-0000-0000-0000-000000000000}"/>
            </ac:spMkLst>
          </pc:spChg>
          <pc:spChg chg="mod">
            <ac:chgData name="Fake Test User" userId="SID-0" providerId="Test" clId="FakeClientId" dt="2021-09-08T02:29:46.970" v="47" actId="790"/>
            <ac:spMkLst>
              <pc:docMk/>
              <pc:sldMasterMk cId="3475826612" sldId="2147483705"/>
              <pc:sldLayoutMk cId="1310507564" sldId="2147483709"/>
              <ac:spMk id="4" creationId="{00000000-0000-0000-0000-000000000000}"/>
            </ac:spMkLst>
          </pc:spChg>
          <pc:spChg chg="mod">
            <ac:chgData name="Fake Test User" userId="SID-0" providerId="Test" clId="FakeClientId" dt="2021-09-08T02:29:46.970" v="47" actId="790"/>
            <ac:spMkLst>
              <pc:docMk/>
              <pc:sldMasterMk cId="3475826612" sldId="2147483705"/>
              <pc:sldLayoutMk cId="1310507564" sldId="2147483709"/>
              <ac:spMk id="5" creationId="{00000000-0000-0000-0000-000000000000}"/>
            </ac:spMkLst>
          </pc:spChg>
          <pc:spChg chg="mod">
            <ac:chgData name="Fake Test User" userId="SID-0" providerId="Test" clId="FakeClientId" dt="2021-09-08T02:29:46.970" v="47" actId="790"/>
            <ac:spMkLst>
              <pc:docMk/>
              <pc:sldMasterMk cId="3475826612" sldId="2147483705"/>
              <pc:sldLayoutMk cId="1310507564" sldId="2147483709"/>
              <ac:spMk id="6" creationId="{00000000-0000-0000-0000-000000000000}"/>
            </ac:spMkLst>
          </pc:spChg>
          <pc:spChg chg="mod">
            <ac:chgData name="Fake Test User" userId="SID-0" providerId="Test" clId="FakeClientId" dt="2021-09-08T02:29:46.970" v="47" actId="790"/>
            <ac:spMkLst>
              <pc:docMk/>
              <pc:sldMasterMk cId="3475826612" sldId="2147483705"/>
              <pc:sldLayoutMk cId="1310507564" sldId="2147483709"/>
              <ac:spMk id="7" creationId="{00000000-0000-0000-0000-000000000000}"/>
            </ac:spMkLst>
          </pc:spChg>
        </pc:sldLayoutChg>
        <pc:sldLayoutChg chg="modSp mod">
          <pc:chgData name="Fake Test User" userId="SID-0" providerId="Test" clId="FakeClientId" dt="2021-09-08T02:29:51.188" v="48" actId="790"/>
          <pc:sldLayoutMkLst>
            <pc:docMk/>
            <pc:sldMasterMk cId="3475826612" sldId="2147483705"/>
            <pc:sldLayoutMk cId="2209358353" sldId="2147483710"/>
          </pc:sldLayoutMkLst>
          <pc:spChg chg="mod">
            <ac:chgData name="Fake Test User" userId="SID-0" providerId="Test" clId="FakeClientId" dt="2021-09-08T02:29:51.188" v="48" actId="790"/>
            <ac:spMkLst>
              <pc:docMk/>
              <pc:sldMasterMk cId="3475826612" sldId="2147483705"/>
              <pc:sldLayoutMk cId="2209358353" sldId="2147483710"/>
              <ac:spMk id="2"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3"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4"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5"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6"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7"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8" creationId="{00000000-0000-0000-0000-000000000000}"/>
            </ac:spMkLst>
          </pc:spChg>
          <pc:spChg chg="mod">
            <ac:chgData name="Fake Test User" userId="SID-0" providerId="Test" clId="FakeClientId" dt="2021-09-08T02:29:51.188" v="48" actId="790"/>
            <ac:spMkLst>
              <pc:docMk/>
              <pc:sldMasterMk cId="3475826612" sldId="2147483705"/>
              <pc:sldLayoutMk cId="2209358353" sldId="2147483710"/>
              <ac:spMk id="9" creationId="{00000000-0000-0000-0000-000000000000}"/>
            </ac:spMkLst>
          </pc:spChg>
        </pc:sldLayoutChg>
        <pc:sldLayoutChg chg="modSp mod">
          <pc:chgData name="Fake Test User" userId="SID-0" providerId="Test" clId="FakeClientId" dt="2021-09-08T02:29:55.204" v="49" actId="790"/>
          <pc:sldLayoutMkLst>
            <pc:docMk/>
            <pc:sldMasterMk cId="3475826612" sldId="2147483705"/>
            <pc:sldLayoutMk cId="3727058298" sldId="2147483711"/>
          </pc:sldLayoutMkLst>
          <pc:spChg chg="mod">
            <ac:chgData name="Fake Test User" userId="SID-0" providerId="Test" clId="FakeClientId" dt="2021-09-08T02:29:55.204" v="49" actId="790"/>
            <ac:spMkLst>
              <pc:docMk/>
              <pc:sldMasterMk cId="3475826612" sldId="2147483705"/>
              <pc:sldLayoutMk cId="3727058298" sldId="2147483711"/>
              <ac:spMk id="2" creationId="{00000000-0000-0000-0000-000000000000}"/>
            </ac:spMkLst>
          </pc:spChg>
          <pc:spChg chg="mod">
            <ac:chgData name="Fake Test User" userId="SID-0" providerId="Test" clId="FakeClientId" dt="2021-09-08T02:29:55.204" v="49" actId="790"/>
            <ac:spMkLst>
              <pc:docMk/>
              <pc:sldMasterMk cId="3475826612" sldId="2147483705"/>
              <pc:sldLayoutMk cId="3727058298" sldId="2147483711"/>
              <ac:spMk id="3" creationId="{00000000-0000-0000-0000-000000000000}"/>
            </ac:spMkLst>
          </pc:spChg>
          <pc:spChg chg="mod">
            <ac:chgData name="Fake Test User" userId="SID-0" providerId="Test" clId="FakeClientId" dt="2021-09-08T02:29:55.204" v="49" actId="790"/>
            <ac:spMkLst>
              <pc:docMk/>
              <pc:sldMasterMk cId="3475826612" sldId="2147483705"/>
              <pc:sldLayoutMk cId="3727058298" sldId="2147483711"/>
              <ac:spMk id="4" creationId="{00000000-0000-0000-0000-000000000000}"/>
            </ac:spMkLst>
          </pc:spChg>
          <pc:spChg chg="mod">
            <ac:chgData name="Fake Test User" userId="SID-0" providerId="Test" clId="FakeClientId" dt="2021-09-08T02:29:55.204" v="49" actId="790"/>
            <ac:spMkLst>
              <pc:docMk/>
              <pc:sldMasterMk cId="3475826612" sldId="2147483705"/>
              <pc:sldLayoutMk cId="3727058298" sldId="2147483711"/>
              <ac:spMk id="5" creationId="{00000000-0000-0000-0000-000000000000}"/>
            </ac:spMkLst>
          </pc:spChg>
        </pc:sldLayoutChg>
        <pc:sldLayoutChg chg="modSp mod">
          <pc:chgData name="Fake Test User" userId="SID-0" providerId="Test" clId="FakeClientId" dt="2021-09-08T02:29:59.251" v="50" actId="790"/>
          <pc:sldLayoutMkLst>
            <pc:docMk/>
            <pc:sldMasterMk cId="3475826612" sldId="2147483705"/>
            <pc:sldLayoutMk cId="1891131164" sldId="2147483712"/>
          </pc:sldLayoutMkLst>
          <pc:spChg chg="mod">
            <ac:chgData name="Fake Test User" userId="SID-0" providerId="Test" clId="FakeClientId" dt="2021-09-08T02:29:59.251" v="50" actId="790"/>
            <ac:spMkLst>
              <pc:docMk/>
              <pc:sldMasterMk cId="3475826612" sldId="2147483705"/>
              <pc:sldLayoutMk cId="1891131164" sldId="2147483712"/>
              <ac:spMk id="2" creationId="{00000000-0000-0000-0000-000000000000}"/>
            </ac:spMkLst>
          </pc:spChg>
          <pc:spChg chg="mod">
            <ac:chgData name="Fake Test User" userId="SID-0" providerId="Test" clId="FakeClientId" dt="2021-09-08T02:29:59.251" v="50" actId="790"/>
            <ac:spMkLst>
              <pc:docMk/>
              <pc:sldMasterMk cId="3475826612" sldId="2147483705"/>
              <pc:sldLayoutMk cId="1891131164" sldId="2147483712"/>
              <ac:spMk id="3" creationId="{00000000-0000-0000-0000-000000000000}"/>
            </ac:spMkLst>
          </pc:spChg>
          <pc:spChg chg="mod">
            <ac:chgData name="Fake Test User" userId="SID-0" providerId="Test" clId="FakeClientId" dt="2021-09-08T02:29:59.251" v="50" actId="790"/>
            <ac:spMkLst>
              <pc:docMk/>
              <pc:sldMasterMk cId="3475826612" sldId="2147483705"/>
              <pc:sldLayoutMk cId="1891131164" sldId="2147483712"/>
              <ac:spMk id="4" creationId="{00000000-0000-0000-0000-000000000000}"/>
            </ac:spMkLst>
          </pc:spChg>
        </pc:sldLayoutChg>
        <pc:sldLayoutChg chg="modSp mod">
          <pc:chgData name="Fake Test User" userId="SID-0" providerId="Test" clId="FakeClientId" dt="2021-09-08T02:30:03.532" v="51" actId="790"/>
          <pc:sldLayoutMkLst>
            <pc:docMk/>
            <pc:sldMasterMk cId="3475826612" sldId="2147483705"/>
            <pc:sldLayoutMk cId="2926324534" sldId="2147483713"/>
          </pc:sldLayoutMkLst>
          <pc:spChg chg="mod">
            <ac:chgData name="Fake Test User" userId="SID-0" providerId="Test" clId="FakeClientId" dt="2021-09-08T02:30:03.532" v="51" actId="790"/>
            <ac:spMkLst>
              <pc:docMk/>
              <pc:sldMasterMk cId="3475826612" sldId="2147483705"/>
              <pc:sldLayoutMk cId="2926324534" sldId="2147483713"/>
              <ac:spMk id="2" creationId="{00000000-0000-0000-0000-000000000000}"/>
            </ac:spMkLst>
          </pc:spChg>
          <pc:spChg chg="mod">
            <ac:chgData name="Fake Test User" userId="SID-0" providerId="Test" clId="FakeClientId" dt="2021-09-08T02:30:03.532" v="51" actId="790"/>
            <ac:spMkLst>
              <pc:docMk/>
              <pc:sldMasterMk cId="3475826612" sldId="2147483705"/>
              <pc:sldLayoutMk cId="2926324534" sldId="2147483713"/>
              <ac:spMk id="3" creationId="{00000000-0000-0000-0000-000000000000}"/>
            </ac:spMkLst>
          </pc:spChg>
          <pc:spChg chg="mod">
            <ac:chgData name="Fake Test User" userId="SID-0" providerId="Test" clId="FakeClientId" dt="2021-09-08T02:30:03.532" v="51" actId="790"/>
            <ac:spMkLst>
              <pc:docMk/>
              <pc:sldMasterMk cId="3475826612" sldId="2147483705"/>
              <pc:sldLayoutMk cId="2926324534" sldId="2147483713"/>
              <ac:spMk id="4" creationId="{00000000-0000-0000-0000-000000000000}"/>
            </ac:spMkLst>
          </pc:spChg>
          <pc:spChg chg="mod">
            <ac:chgData name="Fake Test User" userId="SID-0" providerId="Test" clId="FakeClientId" dt="2021-09-08T02:30:03.532" v="51" actId="790"/>
            <ac:spMkLst>
              <pc:docMk/>
              <pc:sldMasterMk cId="3475826612" sldId="2147483705"/>
              <pc:sldLayoutMk cId="2926324534" sldId="2147483713"/>
              <ac:spMk id="5" creationId="{00000000-0000-0000-0000-000000000000}"/>
            </ac:spMkLst>
          </pc:spChg>
          <pc:spChg chg="mod">
            <ac:chgData name="Fake Test User" userId="SID-0" providerId="Test" clId="FakeClientId" dt="2021-09-08T02:30:03.532" v="51" actId="790"/>
            <ac:spMkLst>
              <pc:docMk/>
              <pc:sldMasterMk cId="3475826612" sldId="2147483705"/>
              <pc:sldLayoutMk cId="2926324534" sldId="2147483713"/>
              <ac:spMk id="6" creationId="{00000000-0000-0000-0000-000000000000}"/>
            </ac:spMkLst>
          </pc:spChg>
          <pc:spChg chg="mod">
            <ac:chgData name="Fake Test User" userId="SID-0" providerId="Test" clId="FakeClientId" dt="2021-09-08T02:30:03.532" v="51" actId="790"/>
            <ac:spMkLst>
              <pc:docMk/>
              <pc:sldMasterMk cId="3475826612" sldId="2147483705"/>
              <pc:sldLayoutMk cId="2926324534" sldId="2147483713"/>
              <ac:spMk id="7" creationId="{00000000-0000-0000-0000-000000000000}"/>
            </ac:spMkLst>
          </pc:spChg>
        </pc:sldLayoutChg>
        <pc:sldLayoutChg chg="modSp mod">
          <pc:chgData name="Fake Test User" userId="SID-0" providerId="Test" clId="FakeClientId" dt="2021-09-08T02:30:07.814" v="52" actId="790"/>
          <pc:sldLayoutMkLst>
            <pc:docMk/>
            <pc:sldMasterMk cId="3475826612" sldId="2147483705"/>
            <pc:sldLayoutMk cId="221218675" sldId="2147483714"/>
          </pc:sldLayoutMkLst>
          <pc:spChg chg="mod">
            <ac:chgData name="Fake Test User" userId="SID-0" providerId="Test" clId="FakeClientId" dt="2021-09-08T02:30:07.814" v="52" actId="790"/>
            <ac:spMkLst>
              <pc:docMk/>
              <pc:sldMasterMk cId="3475826612" sldId="2147483705"/>
              <pc:sldLayoutMk cId="221218675" sldId="2147483714"/>
              <ac:spMk id="2" creationId="{00000000-0000-0000-0000-000000000000}"/>
            </ac:spMkLst>
          </pc:spChg>
          <pc:spChg chg="mod">
            <ac:chgData name="Fake Test User" userId="SID-0" providerId="Test" clId="FakeClientId" dt="2021-09-08T02:30:07.814" v="52" actId="790"/>
            <ac:spMkLst>
              <pc:docMk/>
              <pc:sldMasterMk cId="3475826612" sldId="2147483705"/>
              <pc:sldLayoutMk cId="221218675" sldId="2147483714"/>
              <ac:spMk id="3" creationId="{00000000-0000-0000-0000-000000000000}"/>
            </ac:spMkLst>
          </pc:spChg>
          <pc:spChg chg="mod">
            <ac:chgData name="Fake Test User" userId="SID-0" providerId="Test" clId="FakeClientId" dt="2021-09-08T02:30:07.814" v="52" actId="790"/>
            <ac:spMkLst>
              <pc:docMk/>
              <pc:sldMasterMk cId="3475826612" sldId="2147483705"/>
              <pc:sldLayoutMk cId="221218675" sldId="2147483714"/>
              <ac:spMk id="4" creationId="{00000000-0000-0000-0000-000000000000}"/>
            </ac:spMkLst>
          </pc:spChg>
          <pc:spChg chg="mod">
            <ac:chgData name="Fake Test User" userId="SID-0" providerId="Test" clId="FakeClientId" dt="2021-09-08T02:30:07.814" v="52" actId="790"/>
            <ac:spMkLst>
              <pc:docMk/>
              <pc:sldMasterMk cId="3475826612" sldId="2147483705"/>
              <pc:sldLayoutMk cId="221218675" sldId="2147483714"/>
              <ac:spMk id="5" creationId="{00000000-0000-0000-0000-000000000000}"/>
            </ac:spMkLst>
          </pc:spChg>
          <pc:spChg chg="mod">
            <ac:chgData name="Fake Test User" userId="SID-0" providerId="Test" clId="FakeClientId" dt="2021-09-08T02:30:07.814" v="52" actId="790"/>
            <ac:spMkLst>
              <pc:docMk/>
              <pc:sldMasterMk cId="3475826612" sldId="2147483705"/>
              <pc:sldLayoutMk cId="221218675" sldId="2147483714"/>
              <ac:spMk id="6" creationId="{00000000-0000-0000-0000-000000000000}"/>
            </ac:spMkLst>
          </pc:spChg>
          <pc:spChg chg="mod">
            <ac:chgData name="Fake Test User" userId="SID-0" providerId="Test" clId="FakeClientId" dt="2021-09-08T02:30:07.814" v="52" actId="790"/>
            <ac:spMkLst>
              <pc:docMk/>
              <pc:sldMasterMk cId="3475826612" sldId="2147483705"/>
              <pc:sldLayoutMk cId="221218675" sldId="2147483714"/>
              <ac:spMk id="7" creationId="{00000000-0000-0000-0000-000000000000}"/>
            </ac:spMkLst>
          </pc:spChg>
        </pc:sldLayoutChg>
        <pc:sldLayoutChg chg="modSp mod">
          <pc:chgData name="Fake Test User" userId="SID-0" providerId="Test" clId="FakeClientId" dt="2021-09-08T02:30:12.126" v="53" actId="790"/>
          <pc:sldLayoutMkLst>
            <pc:docMk/>
            <pc:sldMasterMk cId="3475826612" sldId="2147483705"/>
            <pc:sldLayoutMk cId="2890165182" sldId="2147483715"/>
          </pc:sldLayoutMkLst>
          <pc:spChg chg="mod">
            <ac:chgData name="Fake Test User" userId="SID-0" providerId="Test" clId="FakeClientId" dt="2021-09-08T02:30:12.126" v="53" actId="790"/>
            <ac:spMkLst>
              <pc:docMk/>
              <pc:sldMasterMk cId="3475826612" sldId="2147483705"/>
              <pc:sldLayoutMk cId="2890165182" sldId="2147483715"/>
              <ac:spMk id="2" creationId="{00000000-0000-0000-0000-000000000000}"/>
            </ac:spMkLst>
          </pc:spChg>
          <pc:spChg chg="mod">
            <ac:chgData name="Fake Test User" userId="SID-0" providerId="Test" clId="FakeClientId" dt="2021-09-08T02:30:12.126" v="53" actId="790"/>
            <ac:spMkLst>
              <pc:docMk/>
              <pc:sldMasterMk cId="3475826612" sldId="2147483705"/>
              <pc:sldLayoutMk cId="2890165182" sldId="2147483715"/>
              <ac:spMk id="3" creationId="{00000000-0000-0000-0000-000000000000}"/>
            </ac:spMkLst>
          </pc:spChg>
          <pc:spChg chg="mod">
            <ac:chgData name="Fake Test User" userId="SID-0" providerId="Test" clId="FakeClientId" dt="2021-09-08T02:30:12.126" v="53" actId="790"/>
            <ac:spMkLst>
              <pc:docMk/>
              <pc:sldMasterMk cId="3475826612" sldId="2147483705"/>
              <pc:sldLayoutMk cId="2890165182" sldId="2147483715"/>
              <ac:spMk id="4" creationId="{00000000-0000-0000-0000-000000000000}"/>
            </ac:spMkLst>
          </pc:spChg>
          <pc:spChg chg="mod">
            <ac:chgData name="Fake Test User" userId="SID-0" providerId="Test" clId="FakeClientId" dt="2021-09-08T02:30:12.126" v="53" actId="790"/>
            <ac:spMkLst>
              <pc:docMk/>
              <pc:sldMasterMk cId="3475826612" sldId="2147483705"/>
              <pc:sldLayoutMk cId="2890165182" sldId="2147483715"/>
              <ac:spMk id="5" creationId="{00000000-0000-0000-0000-000000000000}"/>
            </ac:spMkLst>
          </pc:spChg>
          <pc:spChg chg="mod">
            <ac:chgData name="Fake Test User" userId="SID-0" providerId="Test" clId="FakeClientId" dt="2021-09-08T02:30:12.126" v="53" actId="790"/>
            <ac:spMkLst>
              <pc:docMk/>
              <pc:sldMasterMk cId="3475826612" sldId="2147483705"/>
              <pc:sldLayoutMk cId="2890165182" sldId="2147483715"/>
              <ac:spMk id="6" creationId="{00000000-0000-0000-0000-000000000000}"/>
            </ac:spMkLst>
          </pc:spChg>
          <pc:spChg chg="mod">
            <ac:chgData name="Fake Test User" userId="SID-0" providerId="Test" clId="FakeClientId" dt="2021-09-08T02:30:12.126" v="53" actId="790"/>
            <ac:spMkLst>
              <pc:docMk/>
              <pc:sldMasterMk cId="3475826612" sldId="2147483705"/>
              <pc:sldLayoutMk cId="2890165182" sldId="2147483715"/>
              <ac:spMk id="7" creationId="{00000000-0000-0000-0000-000000000000}"/>
            </ac:spMkLst>
          </pc:spChg>
        </pc:sldLayoutChg>
        <pc:sldLayoutChg chg="modSp mod">
          <pc:chgData name="Fake Test User" userId="SID-0" providerId="Test" clId="FakeClientId" dt="2021-09-08T02:30:16.095" v="54" actId="790"/>
          <pc:sldLayoutMkLst>
            <pc:docMk/>
            <pc:sldMasterMk cId="3475826612" sldId="2147483705"/>
            <pc:sldLayoutMk cId="4131110589" sldId="2147483716"/>
          </pc:sldLayoutMkLst>
          <pc:spChg chg="mod">
            <ac:chgData name="Fake Test User" userId="SID-0" providerId="Test" clId="FakeClientId" dt="2021-09-08T02:30:16.095" v="54" actId="790"/>
            <ac:spMkLst>
              <pc:docMk/>
              <pc:sldMasterMk cId="3475826612" sldId="2147483705"/>
              <pc:sldLayoutMk cId="4131110589" sldId="2147483716"/>
              <ac:spMk id="2" creationId="{00000000-0000-0000-0000-000000000000}"/>
            </ac:spMkLst>
          </pc:spChg>
          <pc:spChg chg="mod">
            <ac:chgData name="Fake Test User" userId="SID-0" providerId="Test" clId="FakeClientId" dt="2021-09-08T02:30:16.095" v="54" actId="790"/>
            <ac:spMkLst>
              <pc:docMk/>
              <pc:sldMasterMk cId="3475826612" sldId="2147483705"/>
              <pc:sldLayoutMk cId="4131110589" sldId="2147483716"/>
              <ac:spMk id="4" creationId="{00000000-0000-0000-0000-000000000000}"/>
            </ac:spMkLst>
          </pc:spChg>
          <pc:spChg chg="mod">
            <ac:chgData name="Fake Test User" userId="SID-0" providerId="Test" clId="FakeClientId" dt="2021-09-08T02:30:16.095" v="54" actId="790"/>
            <ac:spMkLst>
              <pc:docMk/>
              <pc:sldMasterMk cId="3475826612" sldId="2147483705"/>
              <pc:sldLayoutMk cId="4131110589" sldId="2147483716"/>
              <ac:spMk id="5" creationId="{00000000-0000-0000-0000-000000000000}"/>
            </ac:spMkLst>
          </pc:spChg>
          <pc:spChg chg="mod">
            <ac:chgData name="Fake Test User" userId="SID-0" providerId="Test" clId="FakeClientId" dt="2021-09-08T02:30:16.095" v="54" actId="790"/>
            <ac:spMkLst>
              <pc:docMk/>
              <pc:sldMasterMk cId="3475826612" sldId="2147483705"/>
              <pc:sldLayoutMk cId="4131110589" sldId="2147483716"/>
              <ac:spMk id="6" creationId="{00000000-0000-0000-0000-000000000000}"/>
            </ac:spMkLst>
          </pc:spChg>
          <pc:spChg chg="mod">
            <ac:chgData name="Fake Test User" userId="SID-0" providerId="Test" clId="FakeClientId" dt="2021-09-08T02:30:16.095" v="54" actId="790"/>
            <ac:spMkLst>
              <pc:docMk/>
              <pc:sldMasterMk cId="3475826612" sldId="2147483705"/>
              <pc:sldLayoutMk cId="4131110589" sldId="2147483716"/>
              <ac:spMk id="7" creationId="{00000000-0000-0000-0000-000000000000}"/>
            </ac:spMkLst>
          </pc:spChg>
        </pc:sldLayoutChg>
        <pc:sldLayoutChg chg="modSp mod">
          <pc:chgData name="Fake Test User" userId="SID-0" providerId="Test" clId="FakeClientId" dt="2021-09-08T02:30:20.048" v="55" actId="790"/>
          <pc:sldLayoutMkLst>
            <pc:docMk/>
            <pc:sldMasterMk cId="3475826612" sldId="2147483705"/>
            <pc:sldLayoutMk cId="1373428286" sldId="2147483717"/>
          </pc:sldLayoutMkLst>
          <pc:spChg chg="mod">
            <ac:chgData name="Fake Test User" userId="SID-0" providerId="Test" clId="FakeClientId" dt="2021-09-08T02:30:20.048" v="55" actId="790"/>
            <ac:spMkLst>
              <pc:docMk/>
              <pc:sldMasterMk cId="3475826612" sldId="2147483705"/>
              <pc:sldLayoutMk cId="1373428286" sldId="2147483717"/>
              <ac:spMk id="2"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4"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5"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6"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7"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12"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16" creationId="{00000000-0000-0000-0000-000000000000}"/>
            </ac:spMkLst>
          </pc:spChg>
          <pc:spChg chg="mod">
            <ac:chgData name="Fake Test User" userId="SID-0" providerId="Test" clId="FakeClientId" dt="2021-09-08T02:30:20.048" v="55" actId="790"/>
            <ac:spMkLst>
              <pc:docMk/>
              <pc:sldMasterMk cId="3475826612" sldId="2147483705"/>
              <pc:sldLayoutMk cId="1373428286" sldId="2147483717"/>
              <ac:spMk id="17" creationId="{00000000-0000-0000-0000-000000000000}"/>
            </ac:spMkLst>
          </pc:spChg>
        </pc:sldLayoutChg>
        <pc:sldLayoutChg chg="modSp mod">
          <pc:chgData name="Fake Test User" userId="SID-0" providerId="Test" clId="FakeClientId" dt="2021-09-08T02:30:23.626" v="56" actId="790"/>
          <pc:sldLayoutMkLst>
            <pc:docMk/>
            <pc:sldMasterMk cId="3475826612" sldId="2147483705"/>
            <pc:sldLayoutMk cId="2218869794" sldId="2147483718"/>
          </pc:sldLayoutMkLst>
          <pc:spChg chg="mod">
            <ac:chgData name="Fake Test User" userId="SID-0" providerId="Test" clId="FakeClientId" dt="2021-09-08T02:30:23.626" v="56" actId="790"/>
            <ac:spMkLst>
              <pc:docMk/>
              <pc:sldMasterMk cId="3475826612" sldId="2147483705"/>
              <pc:sldLayoutMk cId="2218869794" sldId="2147483718"/>
              <ac:spMk id="2" creationId="{00000000-0000-0000-0000-000000000000}"/>
            </ac:spMkLst>
          </pc:spChg>
          <pc:spChg chg="mod">
            <ac:chgData name="Fake Test User" userId="SID-0" providerId="Test" clId="FakeClientId" dt="2021-09-08T02:30:23.626" v="56" actId="790"/>
            <ac:spMkLst>
              <pc:docMk/>
              <pc:sldMasterMk cId="3475826612" sldId="2147483705"/>
              <pc:sldLayoutMk cId="2218869794" sldId="2147483718"/>
              <ac:spMk id="4" creationId="{00000000-0000-0000-0000-000000000000}"/>
            </ac:spMkLst>
          </pc:spChg>
          <pc:spChg chg="mod">
            <ac:chgData name="Fake Test User" userId="SID-0" providerId="Test" clId="FakeClientId" dt="2021-09-08T02:30:23.626" v="56" actId="790"/>
            <ac:spMkLst>
              <pc:docMk/>
              <pc:sldMasterMk cId="3475826612" sldId="2147483705"/>
              <pc:sldLayoutMk cId="2218869794" sldId="2147483718"/>
              <ac:spMk id="5" creationId="{00000000-0000-0000-0000-000000000000}"/>
            </ac:spMkLst>
          </pc:spChg>
          <pc:spChg chg="mod">
            <ac:chgData name="Fake Test User" userId="SID-0" providerId="Test" clId="FakeClientId" dt="2021-09-08T02:30:23.626" v="56" actId="790"/>
            <ac:spMkLst>
              <pc:docMk/>
              <pc:sldMasterMk cId="3475826612" sldId="2147483705"/>
              <pc:sldLayoutMk cId="2218869794" sldId="2147483718"/>
              <ac:spMk id="6" creationId="{00000000-0000-0000-0000-000000000000}"/>
            </ac:spMkLst>
          </pc:spChg>
          <pc:spChg chg="mod">
            <ac:chgData name="Fake Test User" userId="SID-0" providerId="Test" clId="FakeClientId" dt="2021-09-08T02:30:23.626" v="56" actId="790"/>
            <ac:spMkLst>
              <pc:docMk/>
              <pc:sldMasterMk cId="3475826612" sldId="2147483705"/>
              <pc:sldLayoutMk cId="2218869794" sldId="2147483718"/>
              <ac:spMk id="7" creationId="{00000000-0000-0000-0000-000000000000}"/>
            </ac:spMkLst>
          </pc:spChg>
        </pc:sldLayoutChg>
        <pc:sldLayoutChg chg="modSp mod">
          <pc:chgData name="Fake Test User" userId="SID-0" providerId="Test" clId="FakeClientId" dt="2021-09-08T02:30:28.329" v="57" actId="790"/>
          <pc:sldLayoutMkLst>
            <pc:docMk/>
            <pc:sldMasterMk cId="3475826612" sldId="2147483705"/>
            <pc:sldLayoutMk cId="2122087897" sldId="2147483719"/>
          </pc:sldLayoutMkLst>
          <pc:spChg chg="mod">
            <ac:chgData name="Fake Test User" userId="SID-0" providerId="Test" clId="FakeClientId" dt="2021-09-08T02:30:28.329" v="57" actId="790"/>
            <ac:spMkLst>
              <pc:docMk/>
              <pc:sldMasterMk cId="3475826612" sldId="2147483705"/>
              <pc:sldLayoutMk cId="2122087897" sldId="2147483719"/>
              <ac:spMk id="3"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4"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5"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7"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8"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9"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10"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11"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12" creationId="{00000000-0000-0000-0000-000000000000}"/>
            </ac:spMkLst>
          </pc:spChg>
          <pc:spChg chg="mod">
            <ac:chgData name="Fake Test User" userId="SID-0" providerId="Test" clId="FakeClientId" dt="2021-09-08T02:30:28.329" v="57" actId="790"/>
            <ac:spMkLst>
              <pc:docMk/>
              <pc:sldMasterMk cId="3475826612" sldId="2147483705"/>
              <pc:sldLayoutMk cId="2122087897" sldId="2147483719"/>
              <ac:spMk id="15" creationId="{00000000-0000-0000-0000-000000000000}"/>
            </ac:spMkLst>
          </pc:spChg>
        </pc:sldLayoutChg>
        <pc:sldLayoutChg chg="modSp mod">
          <pc:chgData name="Fake Test User" userId="SID-0" providerId="Test" clId="FakeClientId" dt="2021-09-08T02:30:33.267" v="58" actId="790"/>
          <pc:sldLayoutMkLst>
            <pc:docMk/>
            <pc:sldMasterMk cId="3475826612" sldId="2147483705"/>
            <pc:sldLayoutMk cId="2124628002" sldId="2147483720"/>
          </pc:sldLayoutMkLst>
          <pc:spChg chg="mod">
            <ac:chgData name="Fake Test User" userId="SID-0" providerId="Test" clId="FakeClientId" dt="2021-09-08T02:30:33.267" v="58" actId="790"/>
            <ac:spMkLst>
              <pc:docMk/>
              <pc:sldMasterMk cId="3475826612" sldId="2147483705"/>
              <pc:sldLayoutMk cId="2124628002" sldId="2147483720"/>
              <ac:spMk id="3"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4"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5"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19"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0"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1"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2"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3"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4"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5"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6"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27" creationId="{00000000-0000-0000-0000-000000000000}"/>
            </ac:spMkLst>
          </pc:spChg>
          <pc:spChg chg="mod">
            <ac:chgData name="Fake Test User" userId="SID-0" providerId="Test" clId="FakeClientId" dt="2021-09-08T02:30:33.267" v="58" actId="790"/>
            <ac:spMkLst>
              <pc:docMk/>
              <pc:sldMasterMk cId="3475826612" sldId="2147483705"/>
              <pc:sldLayoutMk cId="2124628002" sldId="2147483720"/>
              <ac:spMk id="30" creationId="{00000000-0000-0000-0000-000000000000}"/>
            </ac:spMkLst>
          </pc:spChg>
        </pc:sldLayoutChg>
        <pc:sldLayoutChg chg="modSp mod">
          <pc:chgData name="Fake Test User" userId="SID-0" providerId="Test" clId="FakeClientId" dt="2021-09-08T02:30:38.001" v="59" actId="790"/>
          <pc:sldLayoutMkLst>
            <pc:docMk/>
            <pc:sldMasterMk cId="3475826612" sldId="2147483705"/>
            <pc:sldLayoutMk cId="831590654" sldId="2147483721"/>
          </pc:sldLayoutMkLst>
          <pc:spChg chg="mod">
            <ac:chgData name="Fake Test User" userId="SID-0" providerId="Test" clId="FakeClientId" dt="2021-09-08T02:30:38.001" v="59" actId="790"/>
            <ac:spMkLst>
              <pc:docMk/>
              <pc:sldMasterMk cId="3475826612" sldId="2147483705"/>
              <pc:sldLayoutMk cId="831590654" sldId="2147483721"/>
              <ac:spMk id="2" creationId="{00000000-0000-0000-0000-000000000000}"/>
            </ac:spMkLst>
          </pc:spChg>
          <pc:spChg chg="mod">
            <ac:chgData name="Fake Test User" userId="SID-0" providerId="Test" clId="FakeClientId" dt="2021-09-08T02:30:38.001" v="59" actId="790"/>
            <ac:spMkLst>
              <pc:docMk/>
              <pc:sldMasterMk cId="3475826612" sldId="2147483705"/>
              <pc:sldLayoutMk cId="831590654" sldId="2147483721"/>
              <ac:spMk id="3" creationId="{00000000-0000-0000-0000-000000000000}"/>
            </ac:spMkLst>
          </pc:spChg>
          <pc:spChg chg="mod">
            <ac:chgData name="Fake Test User" userId="SID-0" providerId="Test" clId="FakeClientId" dt="2021-09-08T02:30:38.001" v="59" actId="790"/>
            <ac:spMkLst>
              <pc:docMk/>
              <pc:sldMasterMk cId="3475826612" sldId="2147483705"/>
              <pc:sldLayoutMk cId="831590654" sldId="2147483721"/>
              <ac:spMk id="4" creationId="{00000000-0000-0000-0000-000000000000}"/>
            </ac:spMkLst>
          </pc:spChg>
          <pc:spChg chg="mod">
            <ac:chgData name="Fake Test User" userId="SID-0" providerId="Test" clId="FakeClientId" dt="2021-09-08T02:30:38.001" v="59" actId="790"/>
            <ac:spMkLst>
              <pc:docMk/>
              <pc:sldMasterMk cId="3475826612" sldId="2147483705"/>
              <pc:sldLayoutMk cId="831590654" sldId="2147483721"/>
              <ac:spMk id="5" creationId="{00000000-0000-0000-0000-000000000000}"/>
            </ac:spMkLst>
          </pc:spChg>
          <pc:spChg chg="mod">
            <ac:chgData name="Fake Test User" userId="SID-0" providerId="Test" clId="FakeClientId" dt="2021-09-08T02:30:38.001" v="59" actId="790"/>
            <ac:spMkLst>
              <pc:docMk/>
              <pc:sldMasterMk cId="3475826612" sldId="2147483705"/>
              <pc:sldLayoutMk cId="831590654" sldId="2147483721"/>
              <ac:spMk id="6" creationId="{00000000-0000-0000-0000-000000000000}"/>
            </ac:spMkLst>
          </pc:spChg>
        </pc:sldLayoutChg>
        <pc:sldLayoutChg chg="modSp mod">
          <pc:chgData name="Fake Test User" userId="SID-0" providerId="Test" clId="FakeClientId" dt="2021-09-08T02:30:42.095" v="60" actId="790"/>
          <pc:sldLayoutMkLst>
            <pc:docMk/>
            <pc:sldMasterMk cId="3475826612" sldId="2147483705"/>
            <pc:sldLayoutMk cId="3809886901" sldId="2147483722"/>
          </pc:sldLayoutMkLst>
          <pc:spChg chg="mod">
            <ac:chgData name="Fake Test User" userId="SID-0" providerId="Test" clId="FakeClientId" dt="2021-09-08T02:30:42.095" v="60" actId="790"/>
            <ac:spMkLst>
              <pc:docMk/>
              <pc:sldMasterMk cId="3475826612" sldId="2147483705"/>
              <pc:sldLayoutMk cId="3809886901" sldId="2147483722"/>
              <ac:spMk id="2" creationId="{00000000-0000-0000-0000-000000000000}"/>
            </ac:spMkLst>
          </pc:spChg>
          <pc:spChg chg="mod">
            <ac:chgData name="Fake Test User" userId="SID-0" providerId="Test" clId="FakeClientId" dt="2021-09-08T02:30:42.095" v="60" actId="790"/>
            <ac:spMkLst>
              <pc:docMk/>
              <pc:sldMasterMk cId="3475826612" sldId="2147483705"/>
              <pc:sldLayoutMk cId="3809886901" sldId="2147483722"/>
              <ac:spMk id="3" creationId="{00000000-0000-0000-0000-000000000000}"/>
            </ac:spMkLst>
          </pc:spChg>
          <pc:spChg chg="mod">
            <ac:chgData name="Fake Test User" userId="SID-0" providerId="Test" clId="FakeClientId" dt="2021-09-08T02:30:42.095" v="60" actId="790"/>
            <ac:spMkLst>
              <pc:docMk/>
              <pc:sldMasterMk cId="3475826612" sldId="2147483705"/>
              <pc:sldLayoutMk cId="3809886901" sldId="2147483722"/>
              <ac:spMk id="4" creationId="{00000000-0000-0000-0000-000000000000}"/>
            </ac:spMkLst>
          </pc:spChg>
          <pc:spChg chg="mod">
            <ac:chgData name="Fake Test User" userId="SID-0" providerId="Test" clId="FakeClientId" dt="2021-09-08T02:30:42.095" v="60" actId="790"/>
            <ac:spMkLst>
              <pc:docMk/>
              <pc:sldMasterMk cId="3475826612" sldId="2147483705"/>
              <pc:sldLayoutMk cId="3809886901" sldId="2147483722"/>
              <ac:spMk id="5" creationId="{00000000-0000-0000-0000-000000000000}"/>
            </ac:spMkLst>
          </pc:spChg>
          <pc:spChg chg="mod">
            <ac:chgData name="Fake Test User" userId="SID-0" providerId="Test" clId="FakeClientId" dt="2021-09-08T02:30:42.095" v="60" actId="790"/>
            <ac:spMkLst>
              <pc:docMk/>
              <pc:sldMasterMk cId="3475826612" sldId="2147483705"/>
              <pc:sldLayoutMk cId="3809886901" sldId="2147483722"/>
              <ac:spMk id="6" creationId="{00000000-0000-0000-0000-000000000000}"/>
            </ac:spMkLst>
          </pc:spChg>
        </pc:sldLayoutChg>
      </pc:sldMasterChg>
      <pc:sldMasterChg chg="modSp mod modSldLayout">
        <pc:chgData name="Fake Test User" userId="SID-0" providerId="Test" clId="FakeClientId" dt="2021-09-08T02:32:19.126" v="79" actId="790"/>
        <pc:sldMasterMkLst>
          <pc:docMk/>
          <pc:sldMasterMk cId="526897659" sldId="2147483723"/>
        </pc:sldMasterMkLst>
        <pc:spChg chg="mod">
          <ac:chgData name="Fake Test User" userId="SID-0" providerId="Test" clId="FakeClientId" dt="2021-09-08T02:30:47.236" v="61" actId="790"/>
          <ac:spMkLst>
            <pc:docMk/>
            <pc:sldMasterMk cId="526897659" sldId="2147483723"/>
            <ac:spMk id="2" creationId="{00000000-0000-0000-0000-000000000000}"/>
          </ac:spMkLst>
        </pc:spChg>
        <pc:spChg chg="mod">
          <ac:chgData name="Fake Test User" userId="SID-0" providerId="Test" clId="FakeClientId" dt="2021-09-08T02:30:47.236" v="61" actId="790"/>
          <ac:spMkLst>
            <pc:docMk/>
            <pc:sldMasterMk cId="526897659" sldId="2147483723"/>
            <ac:spMk id="3" creationId="{00000000-0000-0000-0000-000000000000}"/>
          </ac:spMkLst>
        </pc:spChg>
        <pc:spChg chg="mod">
          <ac:chgData name="Fake Test User" userId="SID-0" providerId="Test" clId="FakeClientId" dt="2021-09-08T02:30:47.236" v="61" actId="790"/>
          <ac:spMkLst>
            <pc:docMk/>
            <pc:sldMasterMk cId="526897659" sldId="2147483723"/>
            <ac:spMk id="4" creationId="{00000000-0000-0000-0000-000000000000}"/>
          </ac:spMkLst>
        </pc:spChg>
        <pc:spChg chg="mod">
          <ac:chgData name="Fake Test User" userId="SID-0" providerId="Test" clId="FakeClientId" dt="2021-09-08T02:30:47.236" v="61" actId="790"/>
          <ac:spMkLst>
            <pc:docMk/>
            <pc:sldMasterMk cId="526897659" sldId="2147483723"/>
            <ac:spMk id="5" creationId="{00000000-0000-0000-0000-000000000000}"/>
          </ac:spMkLst>
        </pc:spChg>
        <pc:spChg chg="mod">
          <ac:chgData name="Fake Test User" userId="SID-0" providerId="Test" clId="FakeClientId" dt="2021-09-08T02:30:47.236" v="61" actId="790"/>
          <ac:spMkLst>
            <pc:docMk/>
            <pc:sldMasterMk cId="526897659" sldId="2147483723"/>
            <ac:spMk id="6" creationId="{00000000-0000-0000-0000-000000000000}"/>
          </ac:spMkLst>
        </pc:spChg>
        <pc:sldLayoutChg chg="modSp mod">
          <pc:chgData name="Fake Test User" userId="SID-0" providerId="Test" clId="FakeClientId" dt="2021-09-08T02:30:51.782" v="62" actId="790"/>
          <pc:sldLayoutMkLst>
            <pc:docMk/>
            <pc:sldMasterMk cId="526897659" sldId="2147483723"/>
            <pc:sldLayoutMk cId="3588423571" sldId="2147483724"/>
          </pc:sldLayoutMkLst>
          <pc:spChg chg="mod">
            <ac:chgData name="Fake Test User" userId="SID-0" providerId="Test" clId="FakeClientId" dt="2021-09-08T02:30:51.782" v="62" actId="790"/>
            <ac:spMkLst>
              <pc:docMk/>
              <pc:sldMasterMk cId="526897659" sldId="2147483723"/>
              <pc:sldLayoutMk cId="3588423571" sldId="2147483724"/>
              <ac:spMk id="2" creationId="{00000000-0000-0000-0000-000000000000}"/>
            </ac:spMkLst>
          </pc:spChg>
          <pc:spChg chg="mod">
            <ac:chgData name="Fake Test User" userId="SID-0" providerId="Test" clId="FakeClientId" dt="2021-09-08T02:30:51.782" v="62" actId="790"/>
            <ac:spMkLst>
              <pc:docMk/>
              <pc:sldMasterMk cId="526897659" sldId="2147483723"/>
              <pc:sldLayoutMk cId="3588423571" sldId="2147483724"/>
              <ac:spMk id="3" creationId="{00000000-0000-0000-0000-000000000000}"/>
            </ac:spMkLst>
          </pc:spChg>
          <pc:spChg chg="mod">
            <ac:chgData name="Fake Test User" userId="SID-0" providerId="Test" clId="FakeClientId" dt="2021-09-08T02:30:51.782" v="62" actId="790"/>
            <ac:spMkLst>
              <pc:docMk/>
              <pc:sldMasterMk cId="526897659" sldId="2147483723"/>
              <pc:sldLayoutMk cId="3588423571" sldId="2147483724"/>
              <ac:spMk id="4" creationId="{00000000-0000-0000-0000-000000000000}"/>
            </ac:spMkLst>
          </pc:spChg>
          <pc:spChg chg="mod">
            <ac:chgData name="Fake Test User" userId="SID-0" providerId="Test" clId="FakeClientId" dt="2021-09-08T02:30:51.782" v="62" actId="790"/>
            <ac:spMkLst>
              <pc:docMk/>
              <pc:sldMasterMk cId="526897659" sldId="2147483723"/>
              <pc:sldLayoutMk cId="3588423571" sldId="2147483724"/>
              <ac:spMk id="5" creationId="{00000000-0000-0000-0000-000000000000}"/>
            </ac:spMkLst>
          </pc:spChg>
          <pc:spChg chg="mod">
            <ac:chgData name="Fake Test User" userId="SID-0" providerId="Test" clId="FakeClientId" dt="2021-09-08T02:30:51.782" v="62" actId="790"/>
            <ac:spMkLst>
              <pc:docMk/>
              <pc:sldMasterMk cId="526897659" sldId="2147483723"/>
              <pc:sldLayoutMk cId="3588423571" sldId="2147483724"/>
              <ac:spMk id="6" creationId="{00000000-0000-0000-0000-000000000000}"/>
            </ac:spMkLst>
          </pc:spChg>
        </pc:sldLayoutChg>
        <pc:sldLayoutChg chg="modSp mod">
          <pc:chgData name="Fake Test User" userId="SID-0" providerId="Test" clId="FakeClientId" dt="2021-09-08T02:30:56.267" v="63" actId="790"/>
          <pc:sldLayoutMkLst>
            <pc:docMk/>
            <pc:sldMasterMk cId="526897659" sldId="2147483723"/>
            <pc:sldLayoutMk cId="1057999558" sldId="2147483725"/>
          </pc:sldLayoutMkLst>
          <pc:spChg chg="mod">
            <ac:chgData name="Fake Test User" userId="SID-0" providerId="Test" clId="FakeClientId" dt="2021-09-08T02:30:56.267" v="63" actId="790"/>
            <ac:spMkLst>
              <pc:docMk/>
              <pc:sldMasterMk cId="526897659" sldId="2147483723"/>
              <pc:sldLayoutMk cId="1057999558" sldId="2147483725"/>
              <ac:spMk id="2" creationId="{00000000-0000-0000-0000-000000000000}"/>
            </ac:spMkLst>
          </pc:spChg>
          <pc:spChg chg="mod">
            <ac:chgData name="Fake Test User" userId="SID-0" providerId="Test" clId="FakeClientId" dt="2021-09-08T02:30:56.267" v="63" actId="790"/>
            <ac:spMkLst>
              <pc:docMk/>
              <pc:sldMasterMk cId="526897659" sldId="2147483723"/>
              <pc:sldLayoutMk cId="1057999558" sldId="2147483725"/>
              <ac:spMk id="3" creationId="{00000000-0000-0000-0000-000000000000}"/>
            </ac:spMkLst>
          </pc:spChg>
          <pc:spChg chg="mod">
            <ac:chgData name="Fake Test User" userId="SID-0" providerId="Test" clId="FakeClientId" dt="2021-09-08T02:30:56.267" v="63" actId="790"/>
            <ac:spMkLst>
              <pc:docMk/>
              <pc:sldMasterMk cId="526897659" sldId="2147483723"/>
              <pc:sldLayoutMk cId="1057999558" sldId="2147483725"/>
              <ac:spMk id="4" creationId="{00000000-0000-0000-0000-000000000000}"/>
            </ac:spMkLst>
          </pc:spChg>
          <pc:spChg chg="mod">
            <ac:chgData name="Fake Test User" userId="SID-0" providerId="Test" clId="FakeClientId" dt="2021-09-08T02:30:56.267" v="63" actId="790"/>
            <ac:spMkLst>
              <pc:docMk/>
              <pc:sldMasterMk cId="526897659" sldId="2147483723"/>
              <pc:sldLayoutMk cId="1057999558" sldId="2147483725"/>
              <ac:spMk id="5" creationId="{00000000-0000-0000-0000-000000000000}"/>
            </ac:spMkLst>
          </pc:spChg>
          <pc:spChg chg="mod">
            <ac:chgData name="Fake Test User" userId="SID-0" providerId="Test" clId="FakeClientId" dt="2021-09-08T02:30:56.267" v="63" actId="790"/>
            <ac:spMkLst>
              <pc:docMk/>
              <pc:sldMasterMk cId="526897659" sldId="2147483723"/>
              <pc:sldLayoutMk cId="1057999558" sldId="2147483725"/>
              <ac:spMk id="6" creationId="{00000000-0000-0000-0000-000000000000}"/>
            </ac:spMkLst>
          </pc:spChg>
        </pc:sldLayoutChg>
        <pc:sldLayoutChg chg="modSp mod">
          <pc:chgData name="Fake Test User" userId="SID-0" providerId="Test" clId="FakeClientId" dt="2021-09-08T02:31:00.423" v="64" actId="790"/>
          <pc:sldLayoutMkLst>
            <pc:docMk/>
            <pc:sldMasterMk cId="526897659" sldId="2147483723"/>
            <pc:sldLayoutMk cId="251986355" sldId="2147483726"/>
          </pc:sldLayoutMkLst>
          <pc:spChg chg="mod">
            <ac:chgData name="Fake Test User" userId="SID-0" providerId="Test" clId="FakeClientId" dt="2021-09-08T02:31:00.423" v="64" actId="790"/>
            <ac:spMkLst>
              <pc:docMk/>
              <pc:sldMasterMk cId="526897659" sldId="2147483723"/>
              <pc:sldLayoutMk cId="251986355" sldId="2147483726"/>
              <ac:spMk id="2" creationId="{00000000-0000-0000-0000-000000000000}"/>
            </ac:spMkLst>
          </pc:spChg>
          <pc:spChg chg="mod">
            <ac:chgData name="Fake Test User" userId="SID-0" providerId="Test" clId="FakeClientId" dt="2021-09-08T02:31:00.423" v="64" actId="790"/>
            <ac:spMkLst>
              <pc:docMk/>
              <pc:sldMasterMk cId="526897659" sldId="2147483723"/>
              <pc:sldLayoutMk cId="251986355" sldId="2147483726"/>
              <ac:spMk id="3" creationId="{00000000-0000-0000-0000-000000000000}"/>
            </ac:spMkLst>
          </pc:spChg>
          <pc:spChg chg="mod">
            <ac:chgData name="Fake Test User" userId="SID-0" providerId="Test" clId="FakeClientId" dt="2021-09-08T02:31:00.423" v="64" actId="790"/>
            <ac:spMkLst>
              <pc:docMk/>
              <pc:sldMasterMk cId="526897659" sldId="2147483723"/>
              <pc:sldLayoutMk cId="251986355" sldId="2147483726"/>
              <ac:spMk id="4" creationId="{00000000-0000-0000-0000-000000000000}"/>
            </ac:spMkLst>
          </pc:spChg>
          <pc:spChg chg="mod">
            <ac:chgData name="Fake Test User" userId="SID-0" providerId="Test" clId="FakeClientId" dt="2021-09-08T02:31:00.423" v="64" actId="790"/>
            <ac:spMkLst>
              <pc:docMk/>
              <pc:sldMasterMk cId="526897659" sldId="2147483723"/>
              <pc:sldLayoutMk cId="251986355" sldId="2147483726"/>
              <ac:spMk id="5" creationId="{00000000-0000-0000-0000-000000000000}"/>
            </ac:spMkLst>
          </pc:spChg>
          <pc:spChg chg="mod">
            <ac:chgData name="Fake Test User" userId="SID-0" providerId="Test" clId="FakeClientId" dt="2021-09-08T02:31:00.423" v="64" actId="790"/>
            <ac:spMkLst>
              <pc:docMk/>
              <pc:sldMasterMk cId="526897659" sldId="2147483723"/>
              <pc:sldLayoutMk cId="251986355" sldId="2147483726"/>
              <ac:spMk id="6" creationId="{00000000-0000-0000-0000-000000000000}"/>
            </ac:spMkLst>
          </pc:spChg>
        </pc:sldLayoutChg>
        <pc:sldLayoutChg chg="modSp mod">
          <pc:chgData name="Fake Test User" userId="SID-0" providerId="Test" clId="FakeClientId" dt="2021-09-08T02:31:04.439" v="65" actId="790"/>
          <pc:sldLayoutMkLst>
            <pc:docMk/>
            <pc:sldMasterMk cId="526897659" sldId="2147483723"/>
            <pc:sldLayoutMk cId="400391073" sldId="2147483727"/>
          </pc:sldLayoutMkLst>
          <pc:spChg chg="mod">
            <ac:chgData name="Fake Test User" userId="SID-0" providerId="Test" clId="FakeClientId" dt="2021-09-08T02:31:04.439" v="65" actId="790"/>
            <ac:spMkLst>
              <pc:docMk/>
              <pc:sldMasterMk cId="526897659" sldId="2147483723"/>
              <pc:sldLayoutMk cId="400391073" sldId="2147483727"/>
              <ac:spMk id="2" creationId="{00000000-0000-0000-0000-000000000000}"/>
            </ac:spMkLst>
          </pc:spChg>
          <pc:spChg chg="mod">
            <ac:chgData name="Fake Test User" userId="SID-0" providerId="Test" clId="FakeClientId" dt="2021-09-08T02:31:04.439" v="65" actId="790"/>
            <ac:spMkLst>
              <pc:docMk/>
              <pc:sldMasterMk cId="526897659" sldId="2147483723"/>
              <pc:sldLayoutMk cId="400391073" sldId="2147483727"/>
              <ac:spMk id="3" creationId="{00000000-0000-0000-0000-000000000000}"/>
            </ac:spMkLst>
          </pc:spChg>
          <pc:spChg chg="mod">
            <ac:chgData name="Fake Test User" userId="SID-0" providerId="Test" clId="FakeClientId" dt="2021-09-08T02:31:04.439" v="65" actId="790"/>
            <ac:spMkLst>
              <pc:docMk/>
              <pc:sldMasterMk cId="526897659" sldId="2147483723"/>
              <pc:sldLayoutMk cId="400391073" sldId="2147483727"/>
              <ac:spMk id="4" creationId="{00000000-0000-0000-0000-000000000000}"/>
            </ac:spMkLst>
          </pc:spChg>
          <pc:spChg chg="mod">
            <ac:chgData name="Fake Test User" userId="SID-0" providerId="Test" clId="FakeClientId" dt="2021-09-08T02:31:04.439" v="65" actId="790"/>
            <ac:spMkLst>
              <pc:docMk/>
              <pc:sldMasterMk cId="526897659" sldId="2147483723"/>
              <pc:sldLayoutMk cId="400391073" sldId="2147483727"/>
              <ac:spMk id="5" creationId="{00000000-0000-0000-0000-000000000000}"/>
            </ac:spMkLst>
          </pc:spChg>
          <pc:spChg chg="mod">
            <ac:chgData name="Fake Test User" userId="SID-0" providerId="Test" clId="FakeClientId" dt="2021-09-08T02:31:04.439" v="65" actId="790"/>
            <ac:spMkLst>
              <pc:docMk/>
              <pc:sldMasterMk cId="526897659" sldId="2147483723"/>
              <pc:sldLayoutMk cId="400391073" sldId="2147483727"/>
              <ac:spMk id="6" creationId="{00000000-0000-0000-0000-000000000000}"/>
            </ac:spMkLst>
          </pc:spChg>
          <pc:spChg chg="mod">
            <ac:chgData name="Fake Test User" userId="SID-0" providerId="Test" clId="FakeClientId" dt="2021-09-08T02:31:04.439" v="65" actId="790"/>
            <ac:spMkLst>
              <pc:docMk/>
              <pc:sldMasterMk cId="526897659" sldId="2147483723"/>
              <pc:sldLayoutMk cId="400391073" sldId="2147483727"/>
              <ac:spMk id="7" creationId="{00000000-0000-0000-0000-000000000000}"/>
            </ac:spMkLst>
          </pc:spChg>
        </pc:sldLayoutChg>
        <pc:sldLayoutChg chg="modSp mod">
          <pc:chgData name="Fake Test User" userId="SID-0" providerId="Test" clId="FakeClientId" dt="2021-09-08T02:31:08.767" v="66" actId="790"/>
          <pc:sldLayoutMkLst>
            <pc:docMk/>
            <pc:sldMasterMk cId="526897659" sldId="2147483723"/>
            <pc:sldLayoutMk cId="412925458" sldId="2147483728"/>
          </pc:sldLayoutMkLst>
          <pc:spChg chg="mod">
            <ac:chgData name="Fake Test User" userId="SID-0" providerId="Test" clId="FakeClientId" dt="2021-09-08T02:31:08.767" v="66" actId="790"/>
            <ac:spMkLst>
              <pc:docMk/>
              <pc:sldMasterMk cId="526897659" sldId="2147483723"/>
              <pc:sldLayoutMk cId="412925458" sldId="2147483728"/>
              <ac:spMk id="2"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3"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4"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5"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6"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7"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8" creationId="{00000000-0000-0000-0000-000000000000}"/>
            </ac:spMkLst>
          </pc:spChg>
          <pc:spChg chg="mod">
            <ac:chgData name="Fake Test User" userId="SID-0" providerId="Test" clId="FakeClientId" dt="2021-09-08T02:31:08.767" v="66" actId="790"/>
            <ac:spMkLst>
              <pc:docMk/>
              <pc:sldMasterMk cId="526897659" sldId="2147483723"/>
              <pc:sldLayoutMk cId="412925458" sldId="2147483728"/>
              <ac:spMk id="9" creationId="{00000000-0000-0000-0000-000000000000}"/>
            </ac:spMkLst>
          </pc:spChg>
        </pc:sldLayoutChg>
        <pc:sldLayoutChg chg="modSp mod">
          <pc:chgData name="Fake Test User" userId="SID-0" providerId="Test" clId="FakeClientId" dt="2021-09-08T02:31:12.595" v="67" actId="790"/>
          <pc:sldLayoutMkLst>
            <pc:docMk/>
            <pc:sldMasterMk cId="526897659" sldId="2147483723"/>
            <pc:sldLayoutMk cId="2801469155" sldId="2147483729"/>
          </pc:sldLayoutMkLst>
          <pc:spChg chg="mod">
            <ac:chgData name="Fake Test User" userId="SID-0" providerId="Test" clId="FakeClientId" dt="2021-09-08T02:31:12.595" v="67" actId="790"/>
            <ac:spMkLst>
              <pc:docMk/>
              <pc:sldMasterMk cId="526897659" sldId="2147483723"/>
              <pc:sldLayoutMk cId="2801469155" sldId="2147483729"/>
              <ac:spMk id="2" creationId="{00000000-0000-0000-0000-000000000000}"/>
            </ac:spMkLst>
          </pc:spChg>
          <pc:spChg chg="mod">
            <ac:chgData name="Fake Test User" userId="SID-0" providerId="Test" clId="FakeClientId" dt="2021-09-08T02:31:12.595" v="67" actId="790"/>
            <ac:spMkLst>
              <pc:docMk/>
              <pc:sldMasterMk cId="526897659" sldId="2147483723"/>
              <pc:sldLayoutMk cId="2801469155" sldId="2147483729"/>
              <ac:spMk id="3" creationId="{00000000-0000-0000-0000-000000000000}"/>
            </ac:spMkLst>
          </pc:spChg>
          <pc:spChg chg="mod">
            <ac:chgData name="Fake Test User" userId="SID-0" providerId="Test" clId="FakeClientId" dt="2021-09-08T02:31:12.595" v="67" actId="790"/>
            <ac:spMkLst>
              <pc:docMk/>
              <pc:sldMasterMk cId="526897659" sldId="2147483723"/>
              <pc:sldLayoutMk cId="2801469155" sldId="2147483729"/>
              <ac:spMk id="4" creationId="{00000000-0000-0000-0000-000000000000}"/>
            </ac:spMkLst>
          </pc:spChg>
          <pc:spChg chg="mod">
            <ac:chgData name="Fake Test User" userId="SID-0" providerId="Test" clId="FakeClientId" dt="2021-09-08T02:31:12.595" v="67" actId="790"/>
            <ac:spMkLst>
              <pc:docMk/>
              <pc:sldMasterMk cId="526897659" sldId="2147483723"/>
              <pc:sldLayoutMk cId="2801469155" sldId="2147483729"/>
              <ac:spMk id="5" creationId="{00000000-0000-0000-0000-000000000000}"/>
            </ac:spMkLst>
          </pc:spChg>
        </pc:sldLayoutChg>
        <pc:sldLayoutChg chg="modSp mod">
          <pc:chgData name="Fake Test User" userId="SID-0" providerId="Test" clId="FakeClientId" dt="2021-09-08T02:31:16.736" v="68" actId="790"/>
          <pc:sldLayoutMkLst>
            <pc:docMk/>
            <pc:sldMasterMk cId="526897659" sldId="2147483723"/>
            <pc:sldLayoutMk cId="3005378833" sldId="2147483730"/>
          </pc:sldLayoutMkLst>
          <pc:spChg chg="mod">
            <ac:chgData name="Fake Test User" userId="SID-0" providerId="Test" clId="FakeClientId" dt="2021-09-08T02:31:16.736" v="68" actId="790"/>
            <ac:spMkLst>
              <pc:docMk/>
              <pc:sldMasterMk cId="526897659" sldId="2147483723"/>
              <pc:sldLayoutMk cId="3005378833" sldId="2147483730"/>
              <ac:spMk id="2" creationId="{00000000-0000-0000-0000-000000000000}"/>
            </ac:spMkLst>
          </pc:spChg>
          <pc:spChg chg="mod">
            <ac:chgData name="Fake Test User" userId="SID-0" providerId="Test" clId="FakeClientId" dt="2021-09-08T02:31:16.736" v="68" actId="790"/>
            <ac:spMkLst>
              <pc:docMk/>
              <pc:sldMasterMk cId="526897659" sldId="2147483723"/>
              <pc:sldLayoutMk cId="3005378833" sldId="2147483730"/>
              <ac:spMk id="3" creationId="{00000000-0000-0000-0000-000000000000}"/>
            </ac:spMkLst>
          </pc:spChg>
          <pc:spChg chg="mod">
            <ac:chgData name="Fake Test User" userId="SID-0" providerId="Test" clId="FakeClientId" dt="2021-09-08T02:31:16.736" v="68" actId="790"/>
            <ac:spMkLst>
              <pc:docMk/>
              <pc:sldMasterMk cId="526897659" sldId="2147483723"/>
              <pc:sldLayoutMk cId="3005378833" sldId="2147483730"/>
              <ac:spMk id="4" creationId="{00000000-0000-0000-0000-000000000000}"/>
            </ac:spMkLst>
          </pc:spChg>
        </pc:sldLayoutChg>
        <pc:sldLayoutChg chg="modSp mod">
          <pc:chgData name="Fake Test User" userId="SID-0" providerId="Test" clId="FakeClientId" dt="2021-09-08T02:31:21.579" v="69" actId="790"/>
          <pc:sldLayoutMkLst>
            <pc:docMk/>
            <pc:sldMasterMk cId="526897659" sldId="2147483723"/>
            <pc:sldLayoutMk cId="3933333917" sldId="2147483731"/>
          </pc:sldLayoutMkLst>
          <pc:spChg chg="mod">
            <ac:chgData name="Fake Test User" userId="SID-0" providerId="Test" clId="FakeClientId" dt="2021-09-08T02:31:21.579" v="69" actId="790"/>
            <ac:spMkLst>
              <pc:docMk/>
              <pc:sldMasterMk cId="526897659" sldId="2147483723"/>
              <pc:sldLayoutMk cId="3933333917" sldId="2147483731"/>
              <ac:spMk id="2" creationId="{00000000-0000-0000-0000-000000000000}"/>
            </ac:spMkLst>
          </pc:spChg>
          <pc:spChg chg="mod">
            <ac:chgData name="Fake Test User" userId="SID-0" providerId="Test" clId="FakeClientId" dt="2021-09-08T02:31:21.579" v="69" actId="790"/>
            <ac:spMkLst>
              <pc:docMk/>
              <pc:sldMasterMk cId="526897659" sldId="2147483723"/>
              <pc:sldLayoutMk cId="3933333917" sldId="2147483731"/>
              <ac:spMk id="3" creationId="{00000000-0000-0000-0000-000000000000}"/>
            </ac:spMkLst>
          </pc:spChg>
          <pc:spChg chg="mod">
            <ac:chgData name="Fake Test User" userId="SID-0" providerId="Test" clId="FakeClientId" dt="2021-09-08T02:31:21.579" v="69" actId="790"/>
            <ac:spMkLst>
              <pc:docMk/>
              <pc:sldMasterMk cId="526897659" sldId="2147483723"/>
              <pc:sldLayoutMk cId="3933333917" sldId="2147483731"/>
              <ac:spMk id="4" creationId="{00000000-0000-0000-0000-000000000000}"/>
            </ac:spMkLst>
          </pc:spChg>
          <pc:spChg chg="mod">
            <ac:chgData name="Fake Test User" userId="SID-0" providerId="Test" clId="FakeClientId" dt="2021-09-08T02:31:21.579" v="69" actId="790"/>
            <ac:spMkLst>
              <pc:docMk/>
              <pc:sldMasterMk cId="526897659" sldId="2147483723"/>
              <pc:sldLayoutMk cId="3933333917" sldId="2147483731"/>
              <ac:spMk id="5" creationId="{00000000-0000-0000-0000-000000000000}"/>
            </ac:spMkLst>
          </pc:spChg>
          <pc:spChg chg="mod">
            <ac:chgData name="Fake Test User" userId="SID-0" providerId="Test" clId="FakeClientId" dt="2021-09-08T02:31:21.579" v="69" actId="790"/>
            <ac:spMkLst>
              <pc:docMk/>
              <pc:sldMasterMk cId="526897659" sldId="2147483723"/>
              <pc:sldLayoutMk cId="3933333917" sldId="2147483731"/>
              <ac:spMk id="6" creationId="{00000000-0000-0000-0000-000000000000}"/>
            </ac:spMkLst>
          </pc:spChg>
          <pc:spChg chg="mod">
            <ac:chgData name="Fake Test User" userId="SID-0" providerId="Test" clId="FakeClientId" dt="2021-09-08T02:31:21.579" v="69" actId="790"/>
            <ac:spMkLst>
              <pc:docMk/>
              <pc:sldMasterMk cId="526897659" sldId="2147483723"/>
              <pc:sldLayoutMk cId="3933333917" sldId="2147483731"/>
              <ac:spMk id="7" creationId="{00000000-0000-0000-0000-000000000000}"/>
            </ac:spMkLst>
          </pc:spChg>
        </pc:sldLayoutChg>
        <pc:sldLayoutChg chg="modSp mod">
          <pc:chgData name="Fake Test User" userId="SID-0" providerId="Test" clId="FakeClientId" dt="2021-09-08T02:31:25.517" v="70" actId="790"/>
          <pc:sldLayoutMkLst>
            <pc:docMk/>
            <pc:sldMasterMk cId="526897659" sldId="2147483723"/>
            <pc:sldLayoutMk cId="2612067480" sldId="2147483732"/>
          </pc:sldLayoutMkLst>
          <pc:spChg chg="mod">
            <ac:chgData name="Fake Test User" userId="SID-0" providerId="Test" clId="FakeClientId" dt="2021-09-08T02:31:25.517" v="70" actId="790"/>
            <ac:spMkLst>
              <pc:docMk/>
              <pc:sldMasterMk cId="526897659" sldId="2147483723"/>
              <pc:sldLayoutMk cId="2612067480" sldId="2147483732"/>
              <ac:spMk id="2" creationId="{00000000-0000-0000-0000-000000000000}"/>
            </ac:spMkLst>
          </pc:spChg>
          <pc:spChg chg="mod">
            <ac:chgData name="Fake Test User" userId="SID-0" providerId="Test" clId="FakeClientId" dt="2021-09-08T02:31:25.517" v="70" actId="790"/>
            <ac:spMkLst>
              <pc:docMk/>
              <pc:sldMasterMk cId="526897659" sldId="2147483723"/>
              <pc:sldLayoutMk cId="2612067480" sldId="2147483732"/>
              <ac:spMk id="3" creationId="{00000000-0000-0000-0000-000000000000}"/>
            </ac:spMkLst>
          </pc:spChg>
          <pc:spChg chg="mod">
            <ac:chgData name="Fake Test User" userId="SID-0" providerId="Test" clId="FakeClientId" dt="2021-09-08T02:31:25.517" v="70" actId="790"/>
            <ac:spMkLst>
              <pc:docMk/>
              <pc:sldMasterMk cId="526897659" sldId="2147483723"/>
              <pc:sldLayoutMk cId="2612067480" sldId="2147483732"/>
              <ac:spMk id="4" creationId="{00000000-0000-0000-0000-000000000000}"/>
            </ac:spMkLst>
          </pc:spChg>
          <pc:spChg chg="mod">
            <ac:chgData name="Fake Test User" userId="SID-0" providerId="Test" clId="FakeClientId" dt="2021-09-08T02:31:25.517" v="70" actId="790"/>
            <ac:spMkLst>
              <pc:docMk/>
              <pc:sldMasterMk cId="526897659" sldId="2147483723"/>
              <pc:sldLayoutMk cId="2612067480" sldId="2147483732"/>
              <ac:spMk id="5" creationId="{00000000-0000-0000-0000-000000000000}"/>
            </ac:spMkLst>
          </pc:spChg>
          <pc:spChg chg="mod">
            <ac:chgData name="Fake Test User" userId="SID-0" providerId="Test" clId="FakeClientId" dt="2021-09-08T02:31:25.517" v="70" actId="790"/>
            <ac:spMkLst>
              <pc:docMk/>
              <pc:sldMasterMk cId="526897659" sldId="2147483723"/>
              <pc:sldLayoutMk cId="2612067480" sldId="2147483732"/>
              <ac:spMk id="6" creationId="{00000000-0000-0000-0000-000000000000}"/>
            </ac:spMkLst>
          </pc:spChg>
          <pc:spChg chg="mod">
            <ac:chgData name="Fake Test User" userId="SID-0" providerId="Test" clId="FakeClientId" dt="2021-09-08T02:31:25.517" v="70" actId="790"/>
            <ac:spMkLst>
              <pc:docMk/>
              <pc:sldMasterMk cId="526897659" sldId="2147483723"/>
              <pc:sldLayoutMk cId="2612067480" sldId="2147483732"/>
              <ac:spMk id="7" creationId="{00000000-0000-0000-0000-000000000000}"/>
            </ac:spMkLst>
          </pc:spChg>
        </pc:sldLayoutChg>
        <pc:sldLayoutChg chg="modSp mod">
          <pc:chgData name="Fake Test User" userId="SID-0" providerId="Test" clId="FakeClientId" dt="2021-09-08T02:31:29.579" v="71" actId="790"/>
          <pc:sldLayoutMkLst>
            <pc:docMk/>
            <pc:sldMasterMk cId="526897659" sldId="2147483723"/>
            <pc:sldLayoutMk cId="3480607522" sldId="2147483733"/>
          </pc:sldLayoutMkLst>
          <pc:spChg chg="mod">
            <ac:chgData name="Fake Test User" userId="SID-0" providerId="Test" clId="FakeClientId" dt="2021-09-08T02:31:29.579" v="71" actId="790"/>
            <ac:spMkLst>
              <pc:docMk/>
              <pc:sldMasterMk cId="526897659" sldId="2147483723"/>
              <pc:sldLayoutMk cId="3480607522" sldId="2147483733"/>
              <ac:spMk id="2" creationId="{00000000-0000-0000-0000-000000000000}"/>
            </ac:spMkLst>
          </pc:spChg>
          <pc:spChg chg="mod">
            <ac:chgData name="Fake Test User" userId="SID-0" providerId="Test" clId="FakeClientId" dt="2021-09-08T02:31:29.579" v="71" actId="790"/>
            <ac:spMkLst>
              <pc:docMk/>
              <pc:sldMasterMk cId="526897659" sldId="2147483723"/>
              <pc:sldLayoutMk cId="3480607522" sldId="2147483733"/>
              <ac:spMk id="3" creationId="{00000000-0000-0000-0000-000000000000}"/>
            </ac:spMkLst>
          </pc:spChg>
          <pc:spChg chg="mod">
            <ac:chgData name="Fake Test User" userId="SID-0" providerId="Test" clId="FakeClientId" dt="2021-09-08T02:31:29.579" v="71" actId="790"/>
            <ac:spMkLst>
              <pc:docMk/>
              <pc:sldMasterMk cId="526897659" sldId="2147483723"/>
              <pc:sldLayoutMk cId="3480607522" sldId="2147483733"/>
              <ac:spMk id="4" creationId="{00000000-0000-0000-0000-000000000000}"/>
            </ac:spMkLst>
          </pc:spChg>
          <pc:spChg chg="mod">
            <ac:chgData name="Fake Test User" userId="SID-0" providerId="Test" clId="FakeClientId" dt="2021-09-08T02:31:29.579" v="71" actId="790"/>
            <ac:spMkLst>
              <pc:docMk/>
              <pc:sldMasterMk cId="526897659" sldId="2147483723"/>
              <pc:sldLayoutMk cId="3480607522" sldId="2147483733"/>
              <ac:spMk id="5" creationId="{00000000-0000-0000-0000-000000000000}"/>
            </ac:spMkLst>
          </pc:spChg>
          <pc:spChg chg="mod">
            <ac:chgData name="Fake Test User" userId="SID-0" providerId="Test" clId="FakeClientId" dt="2021-09-08T02:31:29.579" v="71" actId="790"/>
            <ac:spMkLst>
              <pc:docMk/>
              <pc:sldMasterMk cId="526897659" sldId="2147483723"/>
              <pc:sldLayoutMk cId="3480607522" sldId="2147483733"/>
              <ac:spMk id="6" creationId="{00000000-0000-0000-0000-000000000000}"/>
            </ac:spMkLst>
          </pc:spChg>
          <pc:spChg chg="mod">
            <ac:chgData name="Fake Test User" userId="SID-0" providerId="Test" clId="FakeClientId" dt="2021-09-08T02:31:29.579" v="71" actId="790"/>
            <ac:spMkLst>
              <pc:docMk/>
              <pc:sldMasterMk cId="526897659" sldId="2147483723"/>
              <pc:sldLayoutMk cId="3480607522" sldId="2147483733"/>
              <ac:spMk id="7" creationId="{00000000-0000-0000-0000-000000000000}"/>
            </ac:spMkLst>
          </pc:spChg>
        </pc:sldLayoutChg>
        <pc:sldLayoutChg chg="modSp mod">
          <pc:chgData name="Fake Test User" userId="SID-0" providerId="Test" clId="FakeClientId" dt="2021-09-08T02:31:33.470" v="72" actId="790"/>
          <pc:sldLayoutMkLst>
            <pc:docMk/>
            <pc:sldMasterMk cId="526897659" sldId="2147483723"/>
            <pc:sldLayoutMk cId="1874527180" sldId="2147483734"/>
          </pc:sldLayoutMkLst>
          <pc:spChg chg="mod">
            <ac:chgData name="Fake Test User" userId="SID-0" providerId="Test" clId="FakeClientId" dt="2021-09-08T02:31:33.470" v="72" actId="790"/>
            <ac:spMkLst>
              <pc:docMk/>
              <pc:sldMasterMk cId="526897659" sldId="2147483723"/>
              <pc:sldLayoutMk cId="1874527180" sldId="2147483734"/>
              <ac:spMk id="2" creationId="{00000000-0000-0000-0000-000000000000}"/>
            </ac:spMkLst>
          </pc:spChg>
          <pc:spChg chg="mod">
            <ac:chgData name="Fake Test User" userId="SID-0" providerId="Test" clId="FakeClientId" dt="2021-09-08T02:31:33.470" v="72" actId="790"/>
            <ac:spMkLst>
              <pc:docMk/>
              <pc:sldMasterMk cId="526897659" sldId="2147483723"/>
              <pc:sldLayoutMk cId="1874527180" sldId="2147483734"/>
              <ac:spMk id="4" creationId="{00000000-0000-0000-0000-000000000000}"/>
            </ac:spMkLst>
          </pc:spChg>
          <pc:spChg chg="mod">
            <ac:chgData name="Fake Test User" userId="SID-0" providerId="Test" clId="FakeClientId" dt="2021-09-08T02:31:33.470" v="72" actId="790"/>
            <ac:spMkLst>
              <pc:docMk/>
              <pc:sldMasterMk cId="526897659" sldId="2147483723"/>
              <pc:sldLayoutMk cId="1874527180" sldId="2147483734"/>
              <ac:spMk id="5" creationId="{00000000-0000-0000-0000-000000000000}"/>
            </ac:spMkLst>
          </pc:spChg>
          <pc:spChg chg="mod">
            <ac:chgData name="Fake Test User" userId="SID-0" providerId="Test" clId="FakeClientId" dt="2021-09-08T02:31:33.470" v="72" actId="790"/>
            <ac:spMkLst>
              <pc:docMk/>
              <pc:sldMasterMk cId="526897659" sldId="2147483723"/>
              <pc:sldLayoutMk cId="1874527180" sldId="2147483734"/>
              <ac:spMk id="6" creationId="{00000000-0000-0000-0000-000000000000}"/>
            </ac:spMkLst>
          </pc:spChg>
          <pc:spChg chg="mod">
            <ac:chgData name="Fake Test User" userId="SID-0" providerId="Test" clId="FakeClientId" dt="2021-09-08T02:31:33.470" v="72" actId="790"/>
            <ac:spMkLst>
              <pc:docMk/>
              <pc:sldMasterMk cId="526897659" sldId="2147483723"/>
              <pc:sldLayoutMk cId="1874527180" sldId="2147483734"/>
              <ac:spMk id="7" creationId="{00000000-0000-0000-0000-000000000000}"/>
            </ac:spMkLst>
          </pc:spChg>
        </pc:sldLayoutChg>
        <pc:sldLayoutChg chg="modSp mod">
          <pc:chgData name="Fake Test User" userId="SID-0" providerId="Test" clId="FakeClientId" dt="2021-09-08T02:31:36.908" v="73" actId="790"/>
          <pc:sldLayoutMkLst>
            <pc:docMk/>
            <pc:sldMasterMk cId="526897659" sldId="2147483723"/>
            <pc:sldLayoutMk cId="1897023079" sldId="2147483735"/>
          </pc:sldLayoutMkLst>
          <pc:spChg chg="mod">
            <ac:chgData name="Fake Test User" userId="SID-0" providerId="Test" clId="FakeClientId" dt="2021-09-08T02:31:36.908" v="73" actId="790"/>
            <ac:spMkLst>
              <pc:docMk/>
              <pc:sldMasterMk cId="526897659" sldId="2147483723"/>
              <pc:sldLayoutMk cId="1897023079" sldId="2147483735"/>
              <ac:spMk id="2"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4"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5"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6"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7"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12"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16" creationId="{00000000-0000-0000-0000-000000000000}"/>
            </ac:spMkLst>
          </pc:spChg>
          <pc:spChg chg="mod">
            <ac:chgData name="Fake Test User" userId="SID-0" providerId="Test" clId="FakeClientId" dt="2021-09-08T02:31:36.908" v="73" actId="790"/>
            <ac:spMkLst>
              <pc:docMk/>
              <pc:sldMasterMk cId="526897659" sldId="2147483723"/>
              <pc:sldLayoutMk cId="1897023079" sldId="2147483735"/>
              <ac:spMk id="17" creationId="{00000000-0000-0000-0000-000000000000}"/>
            </ac:spMkLst>
          </pc:spChg>
        </pc:sldLayoutChg>
        <pc:sldLayoutChg chg="modSp mod">
          <pc:chgData name="Fake Test User" userId="SID-0" providerId="Test" clId="FakeClientId" dt="2021-09-08T02:31:40.720" v="74" actId="790"/>
          <pc:sldLayoutMkLst>
            <pc:docMk/>
            <pc:sldMasterMk cId="526897659" sldId="2147483723"/>
            <pc:sldLayoutMk cId="1368646319" sldId="2147483736"/>
          </pc:sldLayoutMkLst>
          <pc:spChg chg="mod">
            <ac:chgData name="Fake Test User" userId="SID-0" providerId="Test" clId="FakeClientId" dt="2021-09-08T02:31:40.720" v="74" actId="790"/>
            <ac:spMkLst>
              <pc:docMk/>
              <pc:sldMasterMk cId="526897659" sldId="2147483723"/>
              <pc:sldLayoutMk cId="1368646319" sldId="2147483736"/>
              <ac:spMk id="2" creationId="{00000000-0000-0000-0000-000000000000}"/>
            </ac:spMkLst>
          </pc:spChg>
          <pc:spChg chg="mod">
            <ac:chgData name="Fake Test User" userId="SID-0" providerId="Test" clId="FakeClientId" dt="2021-09-08T02:31:40.720" v="74" actId="790"/>
            <ac:spMkLst>
              <pc:docMk/>
              <pc:sldMasterMk cId="526897659" sldId="2147483723"/>
              <pc:sldLayoutMk cId="1368646319" sldId="2147483736"/>
              <ac:spMk id="4" creationId="{00000000-0000-0000-0000-000000000000}"/>
            </ac:spMkLst>
          </pc:spChg>
          <pc:spChg chg="mod">
            <ac:chgData name="Fake Test User" userId="SID-0" providerId="Test" clId="FakeClientId" dt="2021-09-08T02:31:40.720" v="74" actId="790"/>
            <ac:spMkLst>
              <pc:docMk/>
              <pc:sldMasterMk cId="526897659" sldId="2147483723"/>
              <pc:sldLayoutMk cId="1368646319" sldId="2147483736"/>
              <ac:spMk id="5" creationId="{00000000-0000-0000-0000-000000000000}"/>
            </ac:spMkLst>
          </pc:spChg>
          <pc:spChg chg="mod">
            <ac:chgData name="Fake Test User" userId="SID-0" providerId="Test" clId="FakeClientId" dt="2021-09-08T02:31:40.720" v="74" actId="790"/>
            <ac:spMkLst>
              <pc:docMk/>
              <pc:sldMasterMk cId="526897659" sldId="2147483723"/>
              <pc:sldLayoutMk cId="1368646319" sldId="2147483736"/>
              <ac:spMk id="6" creationId="{00000000-0000-0000-0000-000000000000}"/>
            </ac:spMkLst>
          </pc:spChg>
          <pc:spChg chg="mod">
            <ac:chgData name="Fake Test User" userId="SID-0" providerId="Test" clId="FakeClientId" dt="2021-09-08T02:31:40.720" v="74" actId="790"/>
            <ac:spMkLst>
              <pc:docMk/>
              <pc:sldMasterMk cId="526897659" sldId="2147483723"/>
              <pc:sldLayoutMk cId="1368646319" sldId="2147483736"/>
              <ac:spMk id="7" creationId="{00000000-0000-0000-0000-000000000000}"/>
            </ac:spMkLst>
          </pc:spChg>
        </pc:sldLayoutChg>
        <pc:sldLayoutChg chg="modSp mod">
          <pc:chgData name="Fake Test User" userId="SID-0" providerId="Test" clId="FakeClientId" dt="2021-09-08T02:31:44.673" v="75" actId="790"/>
          <pc:sldLayoutMkLst>
            <pc:docMk/>
            <pc:sldMasterMk cId="526897659" sldId="2147483723"/>
            <pc:sldLayoutMk cId="143517822" sldId="2147483737"/>
          </pc:sldLayoutMkLst>
          <pc:spChg chg="mod">
            <ac:chgData name="Fake Test User" userId="SID-0" providerId="Test" clId="FakeClientId" dt="2021-09-08T02:31:44.673" v="75" actId="790"/>
            <ac:spMkLst>
              <pc:docMk/>
              <pc:sldMasterMk cId="526897659" sldId="2147483723"/>
              <pc:sldLayoutMk cId="143517822" sldId="2147483737"/>
              <ac:spMk id="3"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4"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5"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7"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8"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9"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10"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11"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12" creationId="{00000000-0000-0000-0000-000000000000}"/>
            </ac:spMkLst>
          </pc:spChg>
          <pc:spChg chg="mod">
            <ac:chgData name="Fake Test User" userId="SID-0" providerId="Test" clId="FakeClientId" dt="2021-09-08T02:31:44.673" v="75" actId="790"/>
            <ac:spMkLst>
              <pc:docMk/>
              <pc:sldMasterMk cId="526897659" sldId="2147483723"/>
              <pc:sldLayoutMk cId="143517822" sldId="2147483737"/>
              <ac:spMk id="15" creationId="{00000000-0000-0000-0000-000000000000}"/>
            </ac:spMkLst>
          </pc:spChg>
        </pc:sldLayoutChg>
        <pc:sldLayoutChg chg="modSp mod">
          <pc:chgData name="Fake Test User" userId="SID-0" providerId="Test" clId="FakeClientId" dt="2021-09-08T02:31:48.501" v="76" actId="790"/>
          <pc:sldLayoutMkLst>
            <pc:docMk/>
            <pc:sldMasterMk cId="526897659" sldId="2147483723"/>
            <pc:sldLayoutMk cId="3591729612" sldId="2147483738"/>
          </pc:sldLayoutMkLst>
          <pc:spChg chg="mod">
            <ac:chgData name="Fake Test User" userId="SID-0" providerId="Test" clId="FakeClientId" dt="2021-09-08T02:31:48.501" v="76" actId="790"/>
            <ac:spMkLst>
              <pc:docMk/>
              <pc:sldMasterMk cId="526897659" sldId="2147483723"/>
              <pc:sldLayoutMk cId="3591729612" sldId="2147483738"/>
              <ac:spMk id="3"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4"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5"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19"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0"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1"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2"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3"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4"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5"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6"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27" creationId="{00000000-0000-0000-0000-000000000000}"/>
            </ac:spMkLst>
          </pc:spChg>
          <pc:spChg chg="mod">
            <ac:chgData name="Fake Test User" userId="SID-0" providerId="Test" clId="FakeClientId" dt="2021-09-08T02:31:48.501" v="76" actId="790"/>
            <ac:spMkLst>
              <pc:docMk/>
              <pc:sldMasterMk cId="526897659" sldId="2147483723"/>
              <pc:sldLayoutMk cId="3591729612" sldId="2147483738"/>
              <ac:spMk id="30" creationId="{00000000-0000-0000-0000-000000000000}"/>
            </ac:spMkLst>
          </pc:spChg>
        </pc:sldLayoutChg>
        <pc:sldLayoutChg chg="modSp mod">
          <pc:chgData name="Fake Test User" userId="SID-0" providerId="Test" clId="FakeClientId" dt="2021-09-08T02:31:52.798" v="77" actId="790"/>
          <pc:sldLayoutMkLst>
            <pc:docMk/>
            <pc:sldMasterMk cId="526897659" sldId="2147483723"/>
            <pc:sldLayoutMk cId="2649903713" sldId="2147483739"/>
          </pc:sldLayoutMkLst>
          <pc:spChg chg="mod">
            <ac:chgData name="Fake Test User" userId="SID-0" providerId="Test" clId="FakeClientId" dt="2021-09-08T02:31:52.798" v="77" actId="790"/>
            <ac:spMkLst>
              <pc:docMk/>
              <pc:sldMasterMk cId="526897659" sldId="2147483723"/>
              <pc:sldLayoutMk cId="2649903713" sldId="2147483739"/>
              <ac:spMk id="2" creationId="{00000000-0000-0000-0000-000000000000}"/>
            </ac:spMkLst>
          </pc:spChg>
          <pc:spChg chg="mod">
            <ac:chgData name="Fake Test User" userId="SID-0" providerId="Test" clId="FakeClientId" dt="2021-09-08T02:31:52.798" v="77" actId="790"/>
            <ac:spMkLst>
              <pc:docMk/>
              <pc:sldMasterMk cId="526897659" sldId="2147483723"/>
              <pc:sldLayoutMk cId="2649903713" sldId="2147483739"/>
              <ac:spMk id="3" creationId="{00000000-0000-0000-0000-000000000000}"/>
            </ac:spMkLst>
          </pc:spChg>
          <pc:spChg chg="mod">
            <ac:chgData name="Fake Test User" userId="SID-0" providerId="Test" clId="FakeClientId" dt="2021-09-08T02:31:52.798" v="77" actId="790"/>
            <ac:spMkLst>
              <pc:docMk/>
              <pc:sldMasterMk cId="526897659" sldId="2147483723"/>
              <pc:sldLayoutMk cId="2649903713" sldId="2147483739"/>
              <ac:spMk id="4" creationId="{00000000-0000-0000-0000-000000000000}"/>
            </ac:spMkLst>
          </pc:spChg>
          <pc:spChg chg="mod">
            <ac:chgData name="Fake Test User" userId="SID-0" providerId="Test" clId="FakeClientId" dt="2021-09-08T02:31:52.798" v="77" actId="790"/>
            <ac:spMkLst>
              <pc:docMk/>
              <pc:sldMasterMk cId="526897659" sldId="2147483723"/>
              <pc:sldLayoutMk cId="2649903713" sldId="2147483739"/>
              <ac:spMk id="5" creationId="{00000000-0000-0000-0000-000000000000}"/>
            </ac:spMkLst>
          </pc:spChg>
          <pc:spChg chg="mod">
            <ac:chgData name="Fake Test User" userId="SID-0" providerId="Test" clId="FakeClientId" dt="2021-09-08T02:31:52.798" v="77" actId="790"/>
            <ac:spMkLst>
              <pc:docMk/>
              <pc:sldMasterMk cId="526897659" sldId="2147483723"/>
              <pc:sldLayoutMk cId="2649903713" sldId="2147483739"/>
              <ac:spMk id="6" creationId="{00000000-0000-0000-0000-000000000000}"/>
            </ac:spMkLst>
          </pc:spChg>
        </pc:sldLayoutChg>
        <pc:sldLayoutChg chg="modSp mod">
          <pc:chgData name="Fake Test User" userId="SID-0" providerId="Test" clId="FakeClientId" dt="2021-09-08T02:32:19.126" v="79" actId="790"/>
          <pc:sldLayoutMkLst>
            <pc:docMk/>
            <pc:sldMasterMk cId="526897659" sldId="2147483723"/>
            <pc:sldLayoutMk cId="2344545944" sldId="2147483740"/>
          </pc:sldLayoutMkLst>
          <pc:spChg chg="mod">
            <ac:chgData name="Fake Test User" userId="SID-0" providerId="Test" clId="FakeClientId" dt="2021-09-08T02:32:19.126" v="79" actId="790"/>
            <ac:spMkLst>
              <pc:docMk/>
              <pc:sldMasterMk cId="526897659" sldId="2147483723"/>
              <pc:sldLayoutMk cId="2344545944" sldId="2147483740"/>
              <ac:spMk id="2" creationId="{00000000-0000-0000-0000-000000000000}"/>
            </ac:spMkLst>
          </pc:spChg>
          <pc:spChg chg="mod">
            <ac:chgData name="Fake Test User" userId="SID-0" providerId="Test" clId="FakeClientId" dt="2021-09-08T02:32:19.126" v="79" actId="790"/>
            <ac:spMkLst>
              <pc:docMk/>
              <pc:sldMasterMk cId="526897659" sldId="2147483723"/>
              <pc:sldLayoutMk cId="2344545944" sldId="2147483740"/>
              <ac:spMk id="3" creationId="{00000000-0000-0000-0000-000000000000}"/>
            </ac:spMkLst>
          </pc:spChg>
          <pc:spChg chg="mod">
            <ac:chgData name="Fake Test User" userId="SID-0" providerId="Test" clId="FakeClientId" dt="2021-09-08T02:32:19.126" v="79" actId="790"/>
            <ac:spMkLst>
              <pc:docMk/>
              <pc:sldMasterMk cId="526897659" sldId="2147483723"/>
              <pc:sldLayoutMk cId="2344545944" sldId="2147483740"/>
              <ac:spMk id="4" creationId="{00000000-0000-0000-0000-000000000000}"/>
            </ac:spMkLst>
          </pc:spChg>
          <pc:spChg chg="mod">
            <ac:chgData name="Fake Test User" userId="SID-0" providerId="Test" clId="FakeClientId" dt="2021-09-08T02:32:19.126" v="79" actId="790"/>
            <ac:spMkLst>
              <pc:docMk/>
              <pc:sldMasterMk cId="526897659" sldId="2147483723"/>
              <pc:sldLayoutMk cId="2344545944" sldId="2147483740"/>
              <ac:spMk id="5" creationId="{00000000-0000-0000-0000-000000000000}"/>
            </ac:spMkLst>
          </pc:spChg>
          <pc:spChg chg="mod">
            <ac:chgData name="Fake Test User" userId="SID-0" providerId="Test" clId="FakeClientId" dt="2021-09-08T02:32:19.126" v="79" actId="790"/>
            <ac:spMkLst>
              <pc:docMk/>
              <pc:sldMasterMk cId="526897659" sldId="2147483723"/>
              <pc:sldLayoutMk cId="2344545944" sldId="2147483740"/>
              <ac:spMk id="6" creationId="{00000000-0000-0000-0000-000000000000}"/>
            </ac:spMkLst>
          </pc:spChg>
        </pc:sldLayoutChg>
      </pc:sldMasterChg>
    </pc:docChg>
  </pc:docChgLst>
</pc:chgInfo>
</file>

<file path=ppt/charts/_rels/chart11.xml.rels>&#65279;<?xml version="1.0" encoding="utf-8"?><Relationships xmlns="http://schemas.openxmlformats.org/package/2006/relationships"><Relationship Type="http://schemas.openxmlformats.org/officeDocument/2006/relationships/package" Target="/ppt/embeddings/Microsoft_Excel_Worksheet.xlsx" Id="rId3" /><Relationship Type="http://schemas.microsoft.com/office/2011/relationships/chartColorStyle" Target="/ppt/charts/colors1.xml" Id="rId2" /><Relationship Type="http://schemas.microsoft.com/office/2011/relationships/chartStyle" Target="/ppt/charts/style1.xml" Id="rId1" /></Relationships>
</file>

<file path=ppt/charts/_rels/chart23.xml.rels>&#65279;<?xml version="1.0" encoding="utf-8"?><Relationships xmlns="http://schemas.openxmlformats.org/package/2006/relationships"><Relationship Type="http://schemas.openxmlformats.org/officeDocument/2006/relationships/package" Target="/ppt/embeddings/Microsoft_Excel_Worksheet13.xlsx" Id="rId3" /><Relationship Type="http://schemas.microsoft.com/office/2011/relationships/chartColorStyle" Target="/ppt/charts/colors23.xml" Id="rId2" /><Relationship Type="http://schemas.microsoft.com/office/2011/relationships/chartStyle" Target="/ppt/charts/style23.xml" Id="rId1" /></Relationships>
</file>

<file path=ppt/charts/_rels/chart32.xml.rels>&#65279;<?xml version="1.0" encoding="utf-8"?><Relationships xmlns="http://schemas.openxmlformats.org/package/2006/relationships"><Relationship Type="http://schemas.openxmlformats.org/officeDocument/2006/relationships/package" Target="/ppt/embeddings/Microsoft_Excel_Worksheet22.xlsx" Id="rId3" /><Relationship Type="http://schemas.microsoft.com/office/2011/relationships/chartColorStyle" Target="/ppt/charts/colors32.xml" Id="rId2" /><Relationship Type="http://schemas.microsoft.com/office/2011/relationships/chartStyle" Target="/ppt/charts/style32.xml" Id="rId1" /></Relationships>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Serie 1</c:v>
                </c:pt>
              </c:strCache>
            </c:strRef>
          </c:tx>
          <c:spPr>
            <a:gradFill rotWithShape="1">
              <a:gsLst>
                <a:gs pos="0">
                  <a:schemeClr val="accent1">
                    <a:shade val="65000"/>
                    <a:tint val="94000"/>
                    <a:satMod val="103000"/>
                    <a:lumMod val="102000"/>
                  </a:schemeClr>
                </a:gs>
                <a:gs pos="50000">
                  <a:schemeClr val="accent1">
                    <a:shade val="65000"/>
                    <a:shade val="100000"/>
                    <a:satMod val="110000"/>
                    <a:lumMod val="100000"/>
                  </a:schemeClr>
                </a:gs>
                <a:gs pos="100000">
                  <a:schemeClr val="accent1">
                    <a:shade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Categoría 1</c:v>
                </c:pt>
                <c:pt idx="1">
                  <c:v>Categoría 2</c:v>
                </c:pt>
                <c:pt idx="2">
                  <c:v>Categoría 3</c:v>
                </c:pt>
                <c:pt idx="3">
                  <c:v>Categoría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CF3-4EF3-8C1C-48CEE42DB6D6}"/>
            </c:ext>
          </c:extLst>
        </c:ser>
        <c:ser>
          <c:idx val="1"/>
          <c:order val="1"/>
          <c:tx>
            <c:strRef>
              <c:f>Sheet1!$C$1</c:f>
              <c:strCache>
                <c:ptCount val="1"/>
                <c:pt idx="0">
                  <c:v>Serie 2</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Categoría 1</c:v>
                </c:pt>
                <c:pt idx="1">
                  <c:v>Categoría 2</c:v>
                </c:pt>
                <c:pt idx="2">
                  <c:v>Categoría 3</c:v>
                </c:pt>
                <c:pt idx="3">
                  <c:v>Categoría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CF3-4EF3-8C1C-48CEE42DB6D6}"/>
            </c:ext>
          </c:extLst>
        </c:ser>
        <c:ser>
          <c:idx val="2"/>
          <c:order val="2"/>
          <c:tx>
            <c:strRef>
              <c:f>Sheet1!$D$1</c:f>
              <c:strCache>
                <c:ptCount val="1"/>
                <c:pt idx="0">
                  <c:v>Serie 3</c:v>
                </c:pt>
              </c:strCache>
            </c:strRef>
          </c:tx>
          <c:spPr>
            <a:gradFill rotWithShape="1">
              <a:gsLst>
                <a:gs pos="0">
                  <a:schemeClr val="accent1">
                    <a:tint val="65000"/>
                    <a:tint val="94000"/>
                    <a:satMod val="103000"/>
                    <a:lumMod val="102000"/>
                  </a:schemeClr>
                </a:gs>
                <a:gs pos="50000">
                  <a:schemeClr val="accent1">
                    <a:tint val="65000"/>
                    <a:shade val="100000"/>
                    <a:satMod val="110000"/>
                    <a:lumMod val="100000"/>
                  </a:schemeClr>
                </a:gs>
                <a:gs pos="100000">
                  <a:schemeClr val="accent1">
                    <a:tint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Categoría 1</c:v>
                </c:pt>
                <c:pt idx="1">
                  <c:v>Categoría 2</c:v>
                </c:pt>
                <c:pt idx="2">
                  <c:v>Categoría 3</c:v>
                </c:pt>
                <c:pt idx="3">
                  <c:v>Categoría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CF3-4EF3-8C1C-48CEE42DB6D6}"/>
            </c:ext>
          </c:extLst>
        </c:ser>
        <c:dLbls>
          <c:dLblPos val="outEnd"/>
          <c:showLegendKey val="0"/>
          <c:showVal val="1"/>
          <c:showCatName val="0"/>
          <c:showSerName val="0"/>
          <c:showPercent val="0"/>
          <c:showBubbleSize val="0"/>
        </c:dLbls>
        <c:gapWidth val="100"/>
        <c:overlap val="-24"/>
        <c:axId val="244385544"/>
        <c:axId val="244385936"/>
      </c:barChart>
      <c:catAx>
        <c:axId val="2443855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crossAx val="244385936"/>
        <c:crosses val="autoZero"/>
        <c:auto val="1"/>
        <c:lblAlgn val="ctr"/>
        <c:lblOffset val="100"/>
        <c:noMultiLvlLbl val="0"/>
      </c:catAx>
      <c:valAx>
        <c:axId val="244385936"/>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lang="es-ES" sz="1197" b="1" i="0" u="none" strike="noStrike" kern="1200" cap="all" baseline="0" noProof="0">
                  <a:solidFill>
                    <a:schemeClr val="lt1">
                      <a:lumMod val="8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crossAx val="244385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s-ES" sz="1197" b="0" i="0" u="none" strike="noStrike" kern="1200" baseline="0" noProof="0">
              <a:solidFill>
                <a:schemeClr val="lt1">
                  <a:lumMod val="85000"/>
                </a:schemeClr>
              </a:solidFill>
              <a:latin typeface="+mn-lt"/>
              <a:ea typeface="+mn-ea"/>
              <a:cs typeface="+mn-cs"/>
            </a:defRPr>
          </a:pPr>
          <a:endParaRPr lang="es-E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lang="es-ES" noProof="0"/>
      </a:pPr>
      <a:endParaRPr lang="es-E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Primero</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Sheet1!$A$2:$A$5</c:f>
              <c:strCache>
                <c:ptCount val="4"/>
                <c:pt idx="0">
                  <c:v>Prueba 1</c:v>
                </c:pt>
                <c:pt idx="1">
                  <c:v>Prueba 2</c:v>
                </c:pt>
                <c:pt idx="2">
                  <c:v>Prueba 3</c:v>
                </c:pt>
                <c:pt idx="3">
                  <c:v>Prueba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144-43DF-B855-B5591A34E200}"/>
            </c:ext>
          </c:extLst>
        </c:ser>
        <c:ser>
          <c:idx val="1"/>
          <c:order val="1"/>
          <c:tx>
            <c:strRef>
              <c:f>Sheet1!$C$1</c:f>
              <c:strCache>
                <c:ptCount val="1"/>
                <c:pt idx="0">
                  <c:v>Segundo</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Sheet1!$A$2:$A$5</c:f>
              <c:strCache>
                <c:ptCount val="4"/>
                <c:pt idx="0">
                  <c:v>Prueba 1</c:v>
                </c:pt>
                <c:pt idx="1">
                  <c:v>Prueba 2</c:v>
                </c:pt>
                <c:pt idx="2">
                  <c:v>Prueba 3</c:v>
                </c:pt>
                <c:pt idx="3">
                  <c:v>Prueba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5144-43DF-B855-B5591A34E200}"/>
            </c:ext>
          </c:extLst>
        </c:ser>
        <c:ser>
          <c:idx val="2"/>
          <c:order val="2"/>
          <c:tx>
            <c:strRef>
              <c:f>Sheet1!$D$1</c:f>
              <c:strCache>
                <c:ptCount val="1"/>
                <c:pt idx="0">
                  <c:v>Tercero</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Sheet1!$A$2:$A$5</c:f>
              <c:strCache>
                <c:ptCount val="4"/>
                <c:pt idx="0">
                  <c:v>Prueba 1</c:v>
                </c:pt>
                <c:pt idx="1">
                  <c:v>Prueba 2</c:v>
                </c:pt>
                <c:pt idx="2">
                  <c:v>Prueba 3</c:v>
                </c:pt>
                <c:pt idx="3">
                  <c:v>Prueba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5144-43DF-B855-B5591A34E200}"/>
            </c:ext>
          </c:extLst>
        </c:ser>
        <c:dLbls>
          <c:showLegendKey val="0"/>
          <c:showVal val="0"/>
          <c:showCatName val="0"/>
          <c:showSerName val="0"/>
          <c:showPercent val="0"/>
          <c:showBubbleSize val="0"/>
        </c:dLbls>
        <c:smooth val="0"/>
        <c:axId val="248557520"/>
        <c:axId val="248557128"/>
      </c:lineChart>
      <c:valAx>
        <c:axId val="248557128"/>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lang="es-ES" sz="1197" b="1" i="0" u="none" strike="noStrike" kern="1200" cap="all" baseline="0" noProof="1" dirty="0">
                  <a:solidFill>
                    <a:schemeClr val="lt1">
                      <a:lumMod val="8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1197" b="0" i="0" u="none" strike="noStrike" kern="1200" baseline="0" noProof="1" dirty="0">
                <a:solidFill>
                  <a:schemeClr val="lt1">
                    <a:lumMod val="85000"/>
                  </a:schemeClr>
                </a:solidFill>
                <a:latin typeface="+mn-lt"/>
                <a:ea typeface="+mn-ea"/>
                <a:cs typeface="+mn-cs"/>
              </a:defRPr>
            </a:pPr>
            <a:endParaRPr lang="es-ES"/>
          </a:p>
        </c:txPr>
        <c:crossAx val="248557520"/>
        <c:crosses val="autoZero"/>
        <c:crossBetween val="between"/>
      </c:valAx>
      <c:catAx>
        <c:axId val="24855752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lang="es-ES" sz="1197" b="0" i="0" u="none" strike="noStrike" kern="1200" baseline="0" noProof="1" dirty="0">
                <a:solidFill>
                  <a:schemeClr val="lt1">
                    <a:lumMod val="85000"/>
                  </a:schemeClr>
                </a:solidFill>
                <a:latin typeface="+mn-lt"/>
                <a:ea typeface="+mn-ea"/>
                <a:cs typeface="+mn-cs"/>
              </a:defRPr>
            </a:pPr>
            <a:endParaRPr lang="es-ES"/>
          </a:p>
        </c:txPr>
        <c:crossAx val="248557128"/>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lang="es-ES" sz="1197" b="0" i="0" u="none" strike="noStrike" kern="1200" baseline="0" noProof="1" dirty="0">
              <a:solidFill>
                <a:schemeClr val="lt1">
                  <a:lumMod val="85000"/>
                </a:schemeClr>
              </a:solidFill>
              <a:latin typeface="+mn-lt"/>
              <a:ea typeface="+mn-ea"/>
              <a:cs typeface="+mn-cs"/>
            </a:defRPr>
          </a:pPr>
          <a:endParaRPr lang="es-E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lang="es-ES" noProof="1" dirty="0"/>
      </a:pPr>
      <a:endParaRPr lang="es-E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Columna1</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57E-4F60-A8E5-02ACA5FA4CFD}"/>
              </c:ext>
            </c:extLst>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57E-4F60-A8E5-02ACA5FA4CFD}"/>
              </c:ext>
            </c:extLst>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57E-4F60-A8E5-02ACA5FA4CFD}"/>
              </c:ext>
            </c:extLst>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57E-4F60-A8E5-02ACA5FA4CFD}"/>
              </c:ext>
            </c:extLst>
          </c:dPt>
          <c:dLbls>
            <c:spPr>
              <a:noFill/>
              <a:ln>
                <a:noFill/>
              </a:ln>
              <a:effectLst/>
            </c:spPr>
            <c:txPr>
              <a:bodyPr rot="0" spcFirstLastPara="1" vertOverflow="ellipsis" vert="horz" wrap="square" anchor="ctr" anchorCtr="1"/>
              <a:lstStyle/>
              <a:p>
                <a:pPr>
                  <a:defRPr lang="es-ES" sz="1197" b="0" i="0" u="none" strike="noStrike" kern="1200" baseline="0" noProof="0">
                    <a:solidFill>
                      <a:schemeClr val="tx1">
                        <a:lumMod val="75000"/>
                        <a:lumOff val="25000"/>
                      </a:schemeClr>
                    </a:solidFill>
                    <a:latin typeface="+mn-lt"/>
                    <a:ea typeface="+mn-ea"/>
                    <a:cs typeface="+mn-cs"/>
                  </a:defRPr>
                </a:pPr>
                <a:endParaRPr lang="es-E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Artículo 1</c:v>
                </c:pt>
                <c:pt idx="1">
                  <c:v>Artículo 2</c:v>
                </c:pt>
                <c:pt idx="2">
                  <c:v>Artículo 3</c:v>
                </c:pt>
                <c:pt idx="3">
                  <c:v>Elemento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57E-4F60-A8E5-02ACA5FA4CFD}"/>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lang="es-ES" sz="1197" b="0" i="0" u="none" strike="noStrike" kern="1200" baseline="0" noProof="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lang="es-ES" noProof="0"/>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rtlCol="0"/>
        <a:lstStyle/>
        <a:p>
          <a:pPr rtl="0"/>
          <a:endParaRPr lang="en-US"/>
        </a:p>
      </dgm:t>
    </dgm:pt>
    <dgm:pt modelId="{CBB4726E-AC91-486A-9831-3C73E5C3A40D}">
      <dgm:prSet phldrT="[Text]"/>
      <dgm:spPr/>
      <dgm:t>
        <a:bodyPr rtlCol="0"/>
        <a:lstStyle/>
        <a:p>
          <a:pPr rtl="0"/>
          <a:r>
            <a:rPr lang="es-ES" noProof="0" dirty="0"/>
            <a:t>Artículo</a:t>
          </a:r>
        </a:p>
      </dgm:t>
    </dgm:pt>
    <dgm:pt modelId="{4D6F7DE9-F890-465D-896D-EB7F06F3FCA4}" type="parTrans" cxnId="{170C6B92-7B7F-4B14-9CA2-362E963776FB}">
      <dgm:prSet/>
      <dgm:spPr/>
      <dgm:t>
        <a:bodyPr rtlCol="0"/>
        <a:lstStyle/>
        <a:p>
          <a:pPr rtl="0"/>
          <a:endParaRPr lang="es-ES" noProof="0" dirty="0"/>
        </a:p>
      </dgm:t>
    </dgm:pt>
    <dgm:pt modelId="{FD6A68BD-479F-4AF1-B090-C85511CDCD40}" type="sibTrans" cxnId="{170C6B92-7B7F-4B14-9CA2-362E963776FB}">
      <dgm:prSet/>
      <dgm:spPr/>
      <dgm:t>
        <a:bodyPr rtlCol="0"/>
        <a:lstStyle/>
        <a:p>
          <a:pPr rtl="0"/>
          <a:endParaRPr lang="es-ES" noProof="0" dirty="0"/>
        </a:p>
      </dgm:t>
    </dgm:pt>
    <dgm:pt modelId="{97BF57BE-D03A-4AD9-86DC-75B69C13E876}">
      <dgm:prSet phldrT="[Text]"/>
      <dgm:spPr/>
      <dgm:t>
        <a:bodyPr rtlCol="0"/>
        <a:lstStyle/>
        <a:p>
          <a:pPr rtl="0"/>
          <a:r>
            <a:rPr lang="es-ES" noProof="0" dirty="0"/>
            <a:t>Texto</a:t>
          </a:r>
        </a:p>
      </dgm:t>
    </dgm:pt>
    <dgm:pt modelId="{F42D08D6-D259-4940-8C5B-344DC55D290F}" type="parTrans" cxnId="{01FA4A28-9B9F-46B8-AF19-E6EBBA82716B}">
      <dgm:prSet/>
      <dgm:spPr/>
      <dgm:t>
        <a:bodyPr rtlCol="0"/>
        <a:lstStyle/>
        <a:p>
          <a:pPr rtl="0"/>
          <a:endParaRPr lang="es-ES" noProof="0" dirty="0"/>
        </a:p>
      </dgm:t>
    </dgm:pt>
    <dgm:pt modelId="{0BB7D230-6C36-4DE0-AA50-71E0A02BE01B}" type="sibTrans" cxnId="{01FA4A28-9B9F-46B8-AF19-E6EBBA82716B}">
      <dgm:prSet/>
      <dgm:spPr/>
      <dgm:t>
        <a:bodyPr rtlCol="0"/>
        <a:lstStyle/>
        <a:p>
          <a:pPr rtl="0"/>
          <a:endParaRPr lang="es-ES" noProof="0" dirty="0"/>
        </a:p>
      </dgm:t>
    </dgm:pt>
    <dgm:pt modelId="{79FA98B1-E03E-48AA-BF19-2A636D041FCD}">
      <dgm:prSet phldrT="[Text]"/>
      <dgm:spPr/>
      <dgm:t>
        <a:bodyPr rtlCol="0"/>
        <a:lstStyle/>
        <a:p>
          <a:pPr rtl="0"/>
          <a:r>
            <a:rPr lang="es-ES" noProof="0" dirty="0"/>
            <a:t>Artículo</a:t>
          </a:r>
        </a:p>
      </dgm:t>
    </dgm:pt>
    <dgm:pt modelId="{1384A03D-C4EF-41E0-96F4-155E3FFE8E39}" type="parTrans" cxnId="{8FB9F488-F6CA-4431-A695-02C7C260DF03}">
      <dgm:prSet/>
      <dgm:spPr/>
      <dgm:t>
        <a:bodyPr rtlCol="0"/>
        <a:lstStyle/>
        <a:p>
          <a:pPr rtl="0"/>
          <a:endParaRPr lang="es-ES" noProof="0" dirty="0"/>
        </a:p>
      </dgm:t>
    </dgm:pt>
    <dgm:pt modelId="{CF728D67-BDA2-40A0-A9E3-999DBAFB51FC}" type="sibTrans" cxnId="{8FB9F488-F6CA-4431-A695-02C7C260DF03}">
      <dgm:prSet/>
      <dgm:spPr/>
      <dgm:t>
        <a:bodyPr rtlCol="0"/>
        <a:lstStyle/>
        <a:p>
          <a:pPr rtl="0"/>
          <a:endParaRPr lang="es-ES" noProof="0" dirty="0"/>
        </a:p>
      </dgm:t>
    </dgm:pt>
    <dgm:pt modelId="{483E9BB6-2098-4EA1-BE95-6D2C33525E9A}">
      <dgm:prSet phldrT="[Text]"/>
      <dgm:spPr/>
      <dgm:t>
        <a:bodyPr rtlCol="0"/>
        <a:lstStyle/>
        <a:p>
          <a:pPr rtl="0"/>
          <a:r>
            <a:rPr lang="es-ES" noProof="0" dirty="0"/>
            <a:t>Texto</a:t>
          </a:r>
        </a:p>
      </dgm:t>
    </dgm:pt>
    <dgm:pt modelId="{F48A9973-28C0-4A35-8C70-77B8077F41EA}" type="parTrans" cxnId="{021A4501-2B02-4B30-9097-0ECE013D372E}">
      <dgm:prSet/>
      <dgm:spPr/>
      <dgm:t>
        <a:bodyPr rtlCol="0"/>
        <a:lstStyle/>
        <a:p>
          <a:pPr rtl="0"/>
          <a:endParaRPr lang="es-ES" noProof="0" dirty="0"/>
        </a:p>
      </dgm:t>
    </dgm:pt>
    <dgm:pt modelId="{442E10EF-3A01-4108-80E7-42DCB5F914EE}" type="sibTrans" cxnId="{021A4501-2B02-4B30-9097-0ECE013D372E}">
      <dgm:prSet/>
      <dgm:spPr/>
      <dgm:t>
        <a:bodyPr rtlCol="0"/>
        <a:lstStyle/>
        <a:p>
          <a:pPr rtl="0"/>
          <a:endParaRPr lang="es-ES" noProof="0" dirty="0"/>
        </a:p>
      </dgm:t>
    </dgm:pt>
    <dgm:pt modelId="{7C96374A-BB1C-498B-A862-B1C8CE248781}">
      <dgm:prSet phldrT="[Text]"/>
      <dgm:spPr/>
      <dgm:t>
        <a:bodyPr rtlCol="0"/>
        <a:lstStyle/>
        <a:p>
          <a:pPr rtl="0"/>
          <a:r>
            <a:rPr lang="es-ES" noProof="0" dirty="0"/>
            <a:t>Artículo</a:t>
          </a:r>
        </a:p>
      </dgm:t>
    </dgm:pt>
    <dgm:pt modelId="{04456B23-BD8D-4AFC-A79C-8B8E89F24B5C}" type="parTrans" cxnId="{F727B982-8474-48EF-B46E-F3A747A0BC5C}">
      <dgm:prSet/>
      <dgm:spPr/>
      <dgm:t>
        <a:bodyPr rtlCol="0"/>
        <a:lstStyle/>
        <a:p>
          <a:pPr rtl="0"/>
          <a:endParaRPr lang="es-ES" noProof="0" dirty="0"/>
        </a:p>
      </dgm:t>
    </dgm:pt>
    <dgm:pt modelId="{0768D594-6F2A-430C-9F9D-004BD3769FF0}" type="sibTrans" cxnId="{F727B982-8474-48EF-B46E-F3A747A0BC5C}">
      <dgm:prSet/>
      <dgm:spPr/>
      <dgm:t>
        <a:bodyPr rtlCol="0"/>
        <a:lstStyle/>
        <a:p>
          <a:pPr rtl="0"/>
          <a:endParaRPr lang="es-ES" noProof="0" dirty="0"/>
        </a:p>
      </dgm:t>
    </dgm:pt>
    <dgm:pt modelId="{DF709940-0038-47A4-B2C5-5158E0AB11E3}">
      <dgm:prSet phldrT="[Text]"/>
      <dgm:spPr/>
      <dgm:t>
        <a:bodyPr rtlCol="0"/>
        <a:lstStyle/>
        <a:p>
          <a:pPr rtl="0"/>
          <a:r>
            <a:rPr lang="es-ES" noProof="0" dirty="0"/>
            <a:t>Texto</a:t>
          </a:r>
        </a:p>
      </dgm:t>
    </dgm:pt>
    <dgm:pt modelId="{414F2A37-5820-4CD0-AC35-177E20A7A1CC}" type="parTrans" cxnId="{C914FB38-DF1E-4F4E-826B-5E0AF62502F9}">
      <dgm:prSet/>
      <dgm:spPr/>
      <dgm:t>
        <a:bodyPr rtlCol="0"/>
        <a:lstStyle/>
        <a:p>
          <a:pPr rtl="0"/>
          <a:endParaRPr lang="es-ES" noProof="0" dirty="0"/>
        </a:p>
      </dgm:t>
    </dgm:pt>
    <dgm:pt modelId="{87297EC5-70A7-45B5-970E-CAE982770F81}" type="sibTrans" cxnId="{C914FB38-DF1E-4F4E-826B-5E0AF62502F9}">
      <dgm:prSet/>
      <dgm:spPr/>
      <dgm:t>
        <a:bodyPr rtlCol="0"/>
        <a:lstStyle/>
        <a:p>
          <a:pPr rtl="0"/>
          <a:endParaRPr lang="es-ES" noProof="0" dirty="0"/>
        </a:p>
      </dgm:t>
    </dgm:pt>
    <dgm:pt modelId="{242E3341-A476-421B-8FAD-8F480FA2A80E}">
      <dgm:prSet phldrT="[Text]"/>
      <dgm:spPr/>
      <dgm:t>
        <a:bodyPr rtlCol="0"/>
        <a:lstStyle/>
        <a:p>
          <a:pPr rtl="0"/>
          <a:r>
            <a:rPr lang="es-ES" noProof="0" dirty="0"/>
            <a:t>Artículo</a:t>
          </a:r>
        </a:p>
      </dgm:t>
    </dgm:pt>
    <dgm:pt modelId="{D9EE479C-65E1-4D7B-83CD-4A907C8A675C}" type="parTrans" cxnId="{D83A8DCF-83A0-45A9-A956-F3C96B54427C}">
      <dgm:prSet/>
      <dgm:spPr/>
      <dgm:t>
        <a:bodyPr rtlCol="0"/>
        <a:lstStyle/>
        <a:p>
          <a:pPr rtl="0"/>
          <a:endParaRPr lang="es-ES" noProof="0" dirty="0"/>
        </a:p>
      </dgm:t>
    </dgm:pt>
    <dgm:pt modelId="{BAD25D22-F953-4DD8-B268-088B3F9A20C1}" type="sibTrans" cxnId="{D83A8DCF-83A0-45A9-A956-F3C96B54427C}">
      <dgm:prSet/>
      <dgm:spPr/>
      <dgm:t>
        <a:bodyPr rtlCol="0"/>
        <a:lstStyle/>
        <a:p>
          <a:pPr rtl="0"/>
          <a:endParaRPr lang="es-ES" noProof="0" dirty="0"/>
        </a:p>
      </dgm:t>
    </dgm:pt>
    <dgm:pt modelId="{FC570A8E-CEE4-43E8-84BB-9A7529349B5E}">
      <dgm:prSet phldrT="[Text]"/>
      <dgm:spPr/>
      <dgm:t>
        <a:bodyPr rtlCol="0"/>
        <a:lstStyle/>
        <a:p>
          <a:pPr rtl="0"/>
          <a:r>
            <a:rPr lang="es-ES" noProof="0" dirty="0"/>
            <a:t>Texto</a:t>
          </a:r>
        </a:p>
      </dgm:t>
    </dgm:pt>
    <dgm:pt modelId="{BF865601-7A54-42F5-8595-E528056EC20A}" type="parTrans" cxnId="{6ECCC40D-498C-485F-98EA-C57AB0E69596}">
      <dgm:prSet/>
      <dgm:spPr/>
      <dgm:t>
        <a:bodyPr rtlCol="0"/>
        <a:lstStyle/>
        <a:p>
          <a:pPr rtl="0"/>
          <a:endParaRPr lang="es-ES" noProof="0" dirty="0"/>
        </a:p>
      </dgm:t>
    </dgm:pt>
    <dgm:pt modelId="{E4A8F694-FE93-4996-A0C3-D671E5ECEEEA}" type="sibTrans" cxnId="{6ECCC40D-498C-485F-98EA-C57AB0E69596}">
      <dgm:prSet/>
      <dgm:spPr/>
      <dgm:t>
        <a:bodyPr rtlCol="0"/>
        <a:lstStyle/>
        <a:p>
          <a:pPr rtl="0"/>
          <a:endParaRPr lang="es-ES" noProof="0" dirty="0"/>
        </a:p>
      </dgm:t>
    </dgm:pt>
    <dgm:pt modelId="{B617CC86-A9B2-45C7-80F0-437B13FFBD41}">
      <dgm:prSet phldrT="[Text]"/>
      <dgm:spPr/>
      <dgm:t>
        <a:bodyPr rtlCol="0"/>
        <a:lstStyle/>
        <a:p>
          <a:pPr rtl="0"/>
          <a:r>
            <a:rPr lang="es-ES" noProof="0" dirty="0"/>
            <a:t>Artículo</a:t>
          </a:r>
        </a:p>
      </dgm:t>
    </dgm:pt>
    <dgm:pt modelId="{D5FDD172-A783-4C84-A056-C1A465C2D30D}" type="parTrans" cxnId="{EE7C2B3C-F6F6-4807-A76F-4134B5D897EC}">
      <dgm:prSet/>
      <dgm:spPr/>
      <dgm:t>
        <a:bodyPr rtlCol="0"/>
        <a:lstStyle/>
        <a:p>
          <a:pPr rtl="0"/>
          <a:endParaRPr lang="es-ES" noProof="0" dirty="0"/>
        </a:p>
      </dgm:t>
    </dgm:pt>
    <dgm:pt modelId="{F1F0BE42-6FA7-4881-96D2-75FA7C85581E}" type="sibTrans" cxnId="{EE7C2B3C-F6F6-4807-A76F-4134B5D897EC}">
      <dgm:prSet/>
      <dgm:spPr/>
      <dgm:t>
        <a:bodyPr rtlCol="0"/>
        <a:lstStyle/>
        <a:p>
          <a:pPr rtl="0"/>
          <a:endParaRPr lang="es-ES" noProof="0" dirty="0"/>
        </a:p>
      </dgm:t>
    </dgm:pt>
    <dgm:pt modelId="{C80B5D68-33D0-44B8-A326-6783BCBDE615}">
      <dgm:prSet phldrT="[Text]"/>
      <dgm:spPr/>
      <dgm:t>
        <a:bodyPr rtlCol="0"/>
        <a:lstStyle/>
        <a:p>
          <a:pPr rtl="0"/>
          <a:r>
            <a:rPr lang="es-ES" noProof="0" dirty="0"/>
            <a:t>Texto</a:t>
          </a:r>
        </a:p>
      </dgm:t>
    </dgm:pt>
    <dgm:pt modelId="{83FA8EC8-1258-4DD3-8EB6-8F93B5D0F616}" type="parTrans" cxnId="{A7A9075F-02FA-48C0-BBF8-89ED076634B4}">
      <dgm:prSet/>
      <dgm:spPr/>
      <dgm:t>
        <a:bodyPr rtlCol="0"/>
        <a:lstStyle/>
        <a:p>
          <a:pPr rtl="0"/>
          <a:endParaRPr lang="es-ES" noProof="0" dirty="0"/>
        </a:p>
      </dgm:t>
    </dgm:pt>
    <dgm:pt modelId="{AB866728-2E92-4FCC-AF08-94F0A386C6ED}" type="sibTrans" cxnId="{A7A9075F-02FA-48C0-BBF8-89ED076634B4}">
      <dgm:prSet/>
      <dgm:spPr/>
      <dgm:t>
        <a:bodyPr rtlCol="0"/>
        <a:lstStyle/>
        <a:p>
          <a:pPr rtl="0"/>
          <a:endParaRPr lang="es-ES" noProof="0" dirty="0"/>
        </a:p>
      </dgm:t>
    </dgm:pt>
    <dgm:pt modelId="{E36243BA-743F-4042-AD08-F23C42D17CD2}" type="pres">
      <dgm:prSet presAssocID="{3B5884D6-3BB1-4C7A-9958-3549A252B586}" presName="Name0" presStyleCnt="0">
        <dgm:presLayoutVars>
          <dgm:dir/>
          <dgm:animLvl val="lvl"/>
          <dgm:resizeHandles val="exact"/>
        </dgm:presLayoutVars>
      </dgm:prSet>
      <dgm:spPr/>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pt>
    <dgm:pt modelId="{B03DAC02-8446-4C35-BF4A-FCA8CE02D6BA}" type="pres">
      <dgm:prSet presAssocID="{CBB4726E-AC91-486A-9831-3C73E5C3A40D}" presName="parentNode" presStyleLbl="node1" presStyleIdx="0" presStyleCnt="5">
        <dgm:presLayoutVars>
          <dgm:chMax val="0"/>
          <dgm:bulletEnabled val="1"/>
        </dgm:presLayoutVars>
      </dgm:prSet>
      <dgm:spPr/>
    </dgm:pt>
    <dgm:pt modelId="{586ABF2D-8623-413E-8ED0-11EDC83194A9}" type="pres">
      <dgm:prSet presAssocID="{CBB4726E-AC91-486A-9831-3C73E5C3A40D}" presName="childNode" presStyleLbl="node1" presStyleIdx="0" presStyleCnt="5">
        <dgm:presLayoutVars>
          <dgm:bulletEnabled val="1"/>
        </dgm:presLayoutVars>
      </dgm:prSet>
      <dgm:spPr/>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pt>
    <dgm:pt modelId="{095627DB-6AC8-4EEE-8BCF-3B8BF11845B2}" type="pres">
      <dgm:prSet presAssocID="{79FA98B1-E03E-48AA-BF19-2A636D041FCD}" presName="parentNode" presStyleLbl="node1" presStyleIdx="1" presStyleCnt="5">
        <dgm:presLayoutVars>
          <dgm:chMax val="0"/>
          <dgm:bulletEnabled val="1"/>
        </dgm:presLayoutVars>
      </dgm:prSet>
      <dgm:spPr/>
    </dgm:pt>
    <dgm:pt modelId="{4F74D6F0-9C4F-466B-BCFF-5DE26B1648F7}" type="pres">
      <dgm:prSet presAssocID="{79FA98B1-E03E-48AA-BF19-2A636D041FCD}" presName="childNode" presStyleLbl="node1" presStyleIdx="1" presStyleCnt="5">
        <dgm:presLayoutVars>
          <dgm:bulletEnabled val="1"/>
        </dgm:presLayoutVars>
      </dgm:prSet>
      <dgm:spPr/>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pt>
    <dgm:pt modelId="{10A5F8B1-5BAC-47A3-9AB5-B9C79C2450BC}" type="pres">
      <dgm:prSet presAssocID="{7C96374A-BB1C-498B-A862-B1C8CE248781}" presName="parentNode" presStyleLbl="node1" presStyleIdx="2" presStyleCnt="5">
        <dgm:presLayoutVars>
          <dgm:chMax val="0"/>
          <dgm:bulletEnabled val="1"/>
        </dgm:presLayoutVars>
      </dgm:prSet>
      <dgm:spPr/>
    </dgm:pt>
    <dgm:pt modelId="{78C60AE9-8046-4121-9399-60884B5D2F50}" type="pres">
      <dgm:prSet presAssocID="{7C96374A-BB1C-498B-A862-B1C8CE248781}" presName="childNode" presStyleLbl="node1" presStyleIdx="2" presStyleCnt="5">
        <dgm:presLayoutVars>
          <dgm:bulletEnabled val="1"/>
        </dgm:presLayoutVars>
      </dgm:prSet>
      <dgm:spPr/>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pt>
    <dgm:pt modelId="{A87B0397-91A9-4FDA-832A-887538E3E39A}" type="pres">
      <dgm:prSet presAssocID="{242E3341-A476-421B-8FAD-8F480FA2A80E}" presName="parentNode" presStyleLbl="node1" presStyleIdx="3" presStyleCnt="5">
        <dgm:presLayoutVars>
          <dgm:chMax val="0"/>
          <dgm:bulletEnabled val="1"/>
        </dgm:presLayoutVars>
      </dgm:prSet>
      <dgm:spPr/>
    </dgm:pt>
    <dgm:pt modelId="{03C543D7-1896-4C0F-8B6A-E6BFC5169822}" type="pres">
      <dgm:prSet presAssocID="{242E3341-A476-421B-8FAD-8F480FA2A80E}" presName="childNode" presStyleLbl="node1" presStyleIdx="3" presStyleCnt="5">
        <dgm:presLayoutVars>
          <dgm:bulletEnabled val="1"/>
        </dgm:presLayoutVars>
      </dgm:prSet>
      <dgm:spPr/>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pt>
    <dgm:pt modelId="{B09FDC9A-276E-40CD-84DD-1E2D82DD3AC7}" type="pres">
      <dgm:prSet presAssocID="{B617CC86-A9B2-45C7-80F0-437B13FFBD41}" presName="parentNode" presStyleLbl="node1" presStyleIdx="4" presStyleCnt="5">
        <dgm:presLayoutVars>
          <dgm:chMax val="0"/>
          <dgm:bulletEnabled val="1"/>
        </dgm:presLayoutVars>
      </dgm:prSet>
      <dgm:spPr/>
    </dgm:pt>
    <dgm:pt modelId="{F395DE95-9EB9-49BD-A06D-E6418CF83799}" type="pres">
      <dgm:prSet presAssocID="{B617CC86-A9B2-45C7-80F0-437B13FFBD41}" presName="childNode" presStyleLbl="node1" presStyleIdx="4" presStyleCnt="5">
        <dgm:presLayoutVars>
          <dgm:bulletEnabled val="1"/>
        </dgm:presLayoutVars>
      </dgm:prSet>
      <dgm:spPr/>
    </dgm:pt>
  </dgm:ptLst>
  <dgm:cxnLst>
    <dgm:cxn modelId="{021A4501-2B02-4B30-9097-0ECE013D372E}" srcId="{79FA98B1-E03E-48AA-BF19-2A636D041FCD}" destId="{483E9BB6-2098-4EA1-BE95-6D2C33525E9A}" srcOrd="0" destOrd="0" parTransId="{F48A9973-28C0-4A35-8C70-77B8077F41EA}" sibTransId="{442E10EF-3A01-4108-80E7-42DCB5F914EE}"/>
    <dgm:cxn modelId="{6ECCC40D-498C-485F-98EA-C57AB0E69596}" srcId="{242E3341-A476-421B-8FAD-8F480FA2A80E}" destId="{FC570A8E-CEE4-43E8-84BB-9A7529349B5E}" srcOrd="0" destOrd="0" parTransId="{BF865601-7A54-42F5-8595-E528056EC20A}" sibTransId="{E4A8F694-FE93-4996-A0C3-D671E5ECEEEA}"/>
    <dgm:cxn modelId="{08A7DC0D-E68E-4343-ADBE-44553446BEE9}" type="presOf" srcId="{B617CC86-A9B2-45C7-80F0-437B13FFBD41}" destId="{073EAD77-6DC4-4185-AF91-F0FC2408C2DE}" srcOrd="0" destOrd="0" presId="urn:microsoft.com/office/officeart/2005/8/layout/hProcess7"/>
    <dgm:cxn modelId="{28E79E0F-8CF7-48BE-81BA-154AB81A7754}" type="presOf" srcId="{3B5884D6-3BB1-4C7A-9958-3549A252B586}" destId="{E36243BA-743F-4042-AD08-F23C42D17CD2}" srcOrd="0" destOrd="0" presId="urn:microsoft.com/office/officeart/2005/8/layout/hProcess7"/>
    <dgm:cxn modelId="{0DD6E412-7329-4380-9239-C599A3AD34F7}" type="presOf" srcId="{C80B5D68-33D0-44B8-A326-6783BCBDE615}" destId="{F395DE95-9EB9-49BD-A06D-E6418CF83799}"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EE7C2B3C-F6F6-4807-A76F-4134B5D897EC}" srcId="{3B5884D6-3BB1-4C7A-9958-3549A252B586}" destId="{B617CC86-A9B2-45C7-80F0-437B13FFBD41}" srcOrd="4" destOrd="0" parTransId="{D5FDD172-A783-4C84-A056-C1A465C2D30D}" sibTransId="{F1F0BE42-6FA7-4881-96D2-75FA7C85581E}"/>
    <dgm:cxn modelId="{A681A75D-5662-4A56-A186-2768B17E1328}" type="presOf" srcId="{DF709940-0038-47A4-B2C5-5158E0AB11E3}" destId="{78C60AE9-8046-4121-9399-60884B5D2F50}" srcOrd="0" destOrd="0" presId="urn:microsoft.com/office/officeart/2005/8/layout/hProcess7"/>
    <dgm:cxn modelId="{A7A9075F-02FA-48C0-BBF8-89ED076634B4}" srcId="{B617CC86-A9B2-45C7-80F0-437B13FFBD41}" destId="{C80B5D68-33D0-44B8-A326-6783BCBDE615}" srcOrd="0" destOrd="0" parTransId="{83FA8EC8-1258-4DD3-8EB6-8F93B5D0F616}" sibTransId="{AB866728-2E92-4FCC-AF08-94F0A386C6ED}"/>
    <dgm:cxn modelId="{8DCE7165-8FD7-4088-9C9F-4F48E29725D7}" type="presOf" srcId="{242E3341-A476-421B-8FAD-8F480FA2A80E}" destId="{58C317E8-1F04-49C0-9B07-F9D479104094}"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34CCAB6D-1655-4B8C-8AB5-A7EA33E1DC46}" type="presOf" srcId="{CBB4726E-AC91-486A-9831-3C73E5C3A40D}" destId="{B6FCD7B7-199F-44A3-B6BF-5E3FACA6C604}" srcOrd="0"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8FB9F488-F6CA-4431-A695-02C7C260DF03}" srcId="{3B5884D6-3BB1-4C7A-9958-3549A252B586}" destId="{79FA98B1-E03E-48AA-BF19-2A636D041FCD}" srcOrd="1" destOrd="0" parTransId="{1384A03D-C4EF-41E0-96F4-155E3FFE8E39}" sibTransId="{CF728D67-BDA2-40A0-A9E3-999DBAFB51FC}"/>
    <dgm:cxn modelId="{B905FA8E-369B-47F4-B712-8D42E1565880}" type="presOf" srcId="{B617CC86-A9B2-45C7-80F0-437B13FFBD41}" destId="{B09FDC9A-276E-40CD-84DD-1E2D82DD3AC7}" srcOrd="1" destOrd="0" presId="urn:microsoft.com/office/officeart/2005/8/layout/hProcess7"/>
    <dgm:cxn modelId="{170C6B92-7B7F-4B14-9CA2-362E963776FB}" srcId="{3B5884D6-3BB1-4C7A-9958-3549A252B586}" destId="{CBB4726E-AC91-486A-9831-3C73E5C3A40D}" srcOrd="0" destOrd="0" parTransId="{4D6F7DE9-F890-465D-896D-EB7F06F3FCA4}" sibTransId="{FD6A68BD-479F-4AF1-B090-C85511CDCD40}"/>
    <dgm:cxn modelId="{3A9D65A0-53D1-4E9E-972C-5CC4834D083C}" type="presOf" srcId="{483E9BB6-2098-4EA1-BE95-6D2C33525E9A}" destId="{4F74D6F0-9C4F-466B-BCFF-5DE26B1648F7}" srcOrd="0"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FA8E0EE7-B44A-4940-878A-10E8EB9F1317}" type="presOf" srcId="{79FA98B1-E03E-48AA-BF19-2A636D041FCD}" destId="{095627DB-6AC8-4EEE-8BCF-3B8BF11845B2}" srcOrd="1"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rtlCol="0"/>
        <a:lstStyle/>
        <a:p>
          <a:pPr rtl="0"/>
          <a:endParaRPr lang="en-US"/>
        </a:p>
      </dgm:t>
    </dgm:pt>
    <dgm:pt modelId="{3E302E9D-FAE8-47DC-94C6-3C32948DDC58}">
      <dgm:prSet phldrT="[Text]"/>
      <dgm:spPr/>
      <dgm:t>
        <a:bodyPr rtlCol="0"/>
        <a:lstStyle/>
        <a:p>
          <a:pPr rtl="0"/>
          <a:r>
            <a:rPr lang="es-ES" noProof="0" dirty="0"/>
            <a:t>Artículo</a:t>
          </a:r>
        </a:p>
      </dgm:t>
    </dgm:pt>
    <dgm:pt modelId="{DE73751E-25C8-4E3D-BED7-CFD152993FF4}" type="parTrans" cxnId="{F57BEFC3-079D-4E0F-9AC1-E320034CC90F}">
      <dgm:prSet/>
      <dgm:spPr/>
      <dgm:t>
        <a:bodyPr rtlCol="0"/>
        <a:lstStyle/>
        <a:p>
          <a:pPr rtl="0"/>
          <a:endParaRPr lang="es-ES" noProof="0" dirty="0"/>
        </a:p>
      </dgm:t>
    </dgm:pt>
    <dgm:pt modelId="{CC6E97E5-6E4D-48CA-BE7F-C077CE28ACF2}" type="sibTrans" cxnId="{F57BEFC3-079D-4E0F-9AC1-E320034CC90F}">
      <dgm:prSet/>
      <dgm:spPr/>
      <dgm:t>
        <a:bodyPr rtlCol="0"/>
        <a:lstStyle/>
        <a:p>
          <a:pPr rtl="0"/>
          <a:endParaRPr lang="es-ES" noProof="0" dirty="0"/>
        </a:p>
      </dgm:t>
    </dgm:pt>
    <dgm:pt modelId="{9BA935A3-04A9-4B23-BB8D-879DFDC6A734}">
      <dgm:prSet phldrT="[Text]"/>
      <dgm:spPr/>
      <dgm:t>
        <a:bodyPr rtlCol="0"/>
        <a:lstStyle/>
        <a:p>
          <a:pPr rtl="0"/>
          <a:r>
            <a:rPr lang="es-ES" noProof="0" dirty="0"/>
            <a:t>Artículo</a:t>
          </a:r>
        </a:p>
      </dgm:t>
    </dgm:pt>
    <dgm:pt modelId="{4A94DC72-3913-4A63-A376-2160E1199692}" type="parTrans" cxnId="{8880425F-0418-485F-AFC4-A7526B16E06F}">
      <dgm:prSet/>
      <dgm:spPr/>
      <dgm:t>
        <a:bodyPr rtlCol="0"/>
        <a:lstStyle/>
        <a:p>
          <a:pPr rtl="0"/>
          <a:endParaRPr lang="es-ES" noProof="0" dirty="0"/>
        </a:p>
      </dgm:t>
    </dgm:pt>
    <dgm:pt modelId="{BF2C90C1-AD14-4273-9BD1-BA5463A827DB}" type="sibTrans" cxnId="{8880425F-0418-485F-AFC4-A7526B16E06F}">
      <dgm:prSet/>
      <dgm:spPr/>
      <dgm:t>
        <a:bodyPr rtlCol="0"/>
        <a:lstStyle/>
        <a:p>
          <a:pPr rtl="0"/>
          <a:endParaRPr lang="es-ES" noProof="0" dirty="0"/>
        </a:p>
      </dgm:t>
    </dgm:pt>
    <dgm:pt modelId="{DD4278EE-4C1E-4352-A323-AF21603BE3A9}">
      <dgm:prSet phldrT="[Text]"/>
      <dgm:spPr/>
      <dgm:t>
        <a:bodyPr rtlCol="0"/>
        <a:lstStyle/>
        <a:p>
          <a:pPr rtl="0"/>
          <a:r>
            <a:rPr lang="es-ES" noProof="0" dirty="0"/>
            <a:t>Artículo</a:t>
          </a:r>
        </a:p>
      </dgm:t>
    </dgm:pt>
    <dgm:pt modelId="{80D8E021-65F4-4C16-B563-A60F95C9C20A}" type="parTrans" cxnId="{4FFDD524-20C5-4A97-8759-552E24B13145}">
      <dgm:prSet/>
      <dgm:spPr/>
      <dgm:t>
        <a:bodyPr rtlCol="0"/>
        <a:lstStyle/>
        <a:p>
          <a:pPr rtl="0"/>
          <a:endParaRPr lang="es-ES" noProof="0" dirty="0"/>
        </a:p>
      </dgm:t>
    </dgm:pt>
    <dgm:pt modelId="{6A247073-EC2F-4AB5-A8C2-BFBCFF89A4BC}" type="sibTrans" cxnId="{4FFDD524-20C5-4A97-8759-552E24B13145}">
      <dgm:prSet/>
      <dgm:spPr/>
      <dgm:t>
        <a:bodyPr rtlCol="0"/>
        <a:lstStyle/>
        <a:p>
          <a:pPr rtl="0"/>
          <a:endParaRPr lang="es-ES" noProof="0" dirty="0"/>
        </a:p>
      </dgm:t>
    </dgm:pt>
    <dgm:pt modelId="{672E524D-AE9F-4BC2-85C2-0551A46A2368}">
      <dgm:prSet phldrT="[Text]"/>
      <dgm:spPr/>
      <dgm:t>
        <a:bodyPr rtlCol="0"/>
        <a:lstStyle/>
        <a:p>
          <a:pPr rtl="0"/>
          <a:r>
            <a:rPr lang="es-ES" noProof="0" dirty="0"/>
            <a:t>Artículo</a:t>
          </a:r>
        </a:p>
      </dgm:t>
    </dgm:pt>
    <dgm:pt modelId="{06F92D0F-BA7C-4371-AC94-AAE3D8A83FF2}" type="parTrans" cxnId="{F12C13BF-E46D-464F-9303-4A688027249B}">
      <dgm:prSet/>
      <dgm:spPr/>
      <dgm:t>
        <a:bodyPr rtlCol="0"/>
        <a:lstStyle/>
        <a:p>
          <a:pPr rtl="0"/>
          <a:endParaRPr lang="es-ES" noProof="0" dirty="0"/>
        </a:p>
      </dgm:t>
    </dgm:pt>
    <dgm:pt modelId="{D56E4B94-C2F5-4070-BFAC-1CB0DCB34B05}" type="sibTrans" cxnId="{F12C13BF-E46D-464F-9303-4A688027249B}">
      <dgm:prSet/>
      <dgm:spPr/>
      <dgm:t>
        <a:bodyPr rtlCol="0"/>
        <a:lstStyle/>
        <a:p>
          <a:pPr rtl="0"/>
          <a:endParaRPr lang="es-ES" noProof="0" dirty="0"/>
        </a:p>
      </dgm:t>
    </dgm:pt>
    <dgm:pt modelId="{B6750297-69D2-436A-989E-0AA81A9DF788}">
      <dgm:prSet phldrT="[Text]"/>
      <dgm:spPr/>
      <dgm:t>
        <a:bodyPr rtlCol="0"/>
        <a:lstStyle/>
        <a:p>
          <a:pPr rtl="0"/>
          <a:r>
            <a:rPr lang="es-ES" noProof="0" dirty="0"/>
            <a:t>Artículo</a:t>
          </a:r>
        </a:p>
      </dgm:t>
    </dgm:pt>
    <dgm:pt modelId="{0F7F63C8-BB26-46C8-9F76-A91D5A713A59}" type="parTrans" cxnId="{5DB41A54-95F1-4BE0-AC8F-9D06E91FF502}">
      <dgm:prSet/>
      <dgm:spPr/>
      <dgm:t>
        <a:bodyPr rtlCol="0"/>
        <a:lstStyle/>
        <a:p>
          <a:pPr rtl="0"/>
          <a:endParaRPr lang="es-ES" noProof="0" dirty="0"/>
        </a:p>
      </dgm:t>
    </dgm:pt>
    <dgm:pt modelId="{C8BA1F4C-E906-4404-8BEF-B4C730EEA2D9}" type="sibTrans" cxnId="{5DB41A54-95F1-4BE0-AC8F-9D06E91FF502}">
      <dgm:prSet/>
      <dgm:spPr/>
      <dgm:t>
        <a:bodyPr rtlCol="0"/>
        <a:lstStyle/>
        <a:p>
          <a:pPr rtl="0"/>
          <a:endParaRPr lang="es-ES" noProof="0" dirty="0"/>
        </a:p>
      </dgm:t>
    </dgm:pt>
    <dgm:pt modelId="{4D759782-2A99-41F0-B9C3-03A336EFA980}" type="pres">
      <dgm:prSet presAssocID="{153CAD45-34C5-4A3A-A9C8-DC1A507303E1}" presName="Name0" presStyleCnt="0">
        <dgm:presLayoutVars>
          <dgm:chMax val="1"/>
          <dgm:dir/>
          <dgm:animLvl val="ctr"/>
          <dgm:resizeHandles val="exact"/>
        </dgm:presLayoutVars>
      </dgm:prSet>
      <dgm:spPr/>
    </dgm:pt>
    <dgm:pt modelId="{E9F258FD-D1EC-4D06-9C56-BCC70A6BDDCB}" type="pres">
      <dgm:prSet presAssocID="{3E302E9D-FAE8-47DC-94C6-3C32948DDC58}" presName="centerShape" presStyleLbl="node0" presStyleIdx="0" presStyleCnt="1"/>
      <dgm:spPr/>
    </dgm:pt>
    <dgm:pt modelId="{A3C38A0F-52EA-493F-8BD7-EAEC1AE99CB6}" type="pres">
      <dgm:prSet presAssocID="{4A94DC72-3913-4A63-A376-2160E1199692}" presName="parTrans" presStyleLbl="sibTrans2D1" presStyleIdx="0" presStyleCnt="4"/>
      <dgm:spPr/>
    </dgm:pt>
    <dgm:pt modelId="{F13507E5-6F28-4202-95F3-A3C56E25B301}" type="pres">
      <dgm:prSet presAssocID="{4A94DC72-3913-4A63-A376-2160E1199692}" presName="connectorText" presStyleLbl="sibTrans2D1" presStyleIdx="0" presStyleCnt="4"/>
      <dgm:spPr/>
    </dgm:pt>
    <dgm:pt modelId="{52291E47-ACB5-4B38-9B03-8B1560DFD0CC}" type="pres">
      <dgm:prSet presAssocID="{9BA935A3-04A9-4B23-BB8D-879DFDC6A734}" presName="node" presStyleLbl="node1" presStyleIdx="0" presStyleCnt="4">
        <dgm:presLayoutVars>
          <dgm:bulletEnabled val="1"/>
        </dgm:presLayoutVars>
      </dgm:prSet>
      <dgm:spPr/>
    </dgm:pt>
    <dgm:pt modelId="{6692948A-20AD-4E18-B833-65A5C7A04432}" type="pres">
      <dgm:prSet presAssocID="{80D8E021-65F4-4C16-B563-A60F95C9C20A}" presName="parTrans" presStyleLbl="sibTrans2D1" presStyleIdx="1" presStyleCnt="4"/>
      <dgm:spPr/>
    </dgm:pt>
    <dgm:pt modelId="{03D79A97-AA58-4F67-8F80-27E5F9CBC896}" type="pres">
      <dgm:prSet presAssocID="{80D8E021-65F4-4C16-B563-A60F95C9C20A}" presName="connectorText" presStyleLbl="sibTrans2D1" presStyleIdx="1" presStyleCnt="4"/>
      <dgm:spPr/>
    </dgm:pt>
    <dgm:pt modelId="{59B57A1D-F10F-4506-AE16-3BAB87B75C43}" type="pres">
      <dgm:prSet presAssocID="{DD4278EE-4C1E-4352-A323-AF21603BE3A9}" presName="node" presStyleLbl="node1" presStyleIdx="1" presStyleCnt="4">
        <dgm:presLayoutVars>
          <dgm:bulletEnabled val="1"/>
        </dgm:presLayoutVars>
      </dgm:prSet>
      <dgm:spPr/>
    </dgm:pt>
    <dgm:pt modelId="{6F0CD613-B859-42A2-B779-B689A9C2E97D}" type="pres">
      <dgm:prSet presAssocID="{06F92D0F-BA7C-4371-AC94-AAE3D8A83FF2}" presName="parTrans" presStyleLbl="sibTrans2D1" presStyleIdx="2" presStyleCnt="4"/>
      <dgm:spPr/>
    </dgm:pt>
    <dgm:pt modelId="{E892800B-F5E1-4AF3-A0AF-EEF4DF30EC5E}" type="pres">
      <dgm:prSet presAssocID="{06F92D0F-BA7C-4371-AC94-AAE3D8A83FF2}" presName="connectorText" presStyleLbl="sibTrans2D1" presStyleIdx="2" presStyleCnt="4"/>
      <dgm:spPr/>
    </dgm:pt>
    <dgm:pt modelId="{5EF0C77B-BF09-4B25-B4B2-9AAB6D5E6B51}" type="pres">
      <dgm:prSet presAssocID="{672E524D-AE9F-4BC2-85C2-0551A46A2368}" presName="node" presStyleLbl="node1" presStyleIdx="2" presStyleCnt="4">
        <dgm:presLayoutVars>
          <dgm:bulletEnabled val="1"/>
        </dgm:presLayoutVars>
      </dgm:prSet>
      <dgm:spPr/>
    </dgm:pt>
    <dgm:pt modelId="{BCFDFF25-F2E7-48EE-9D65-A9BA155A4ACB}" type="pres">
      <dgm:prSet presAssocID="{0F7F63C8-BB26-46C8-9F76-A91D5A713A59}" presName="parTrans" presStyleLbl="sibTrans2D1" presStyleIdx="3" presStyleCnt="4"/>
      <dgm:spPr/>
    </dgm:pt>
    <dgm:pt modelId="{8DBD129C-C7A8-4A4C-91AC-BED930E0B115}" type="pres">
      <dgm:prSet presAssocID="{0F7F63C8-BB26-46C8-9F76-A91D5A713A59}" presName="connectorText" presStyleLbl="sibTrans2D1" presStyleIdx="3" presStyleCnt="4"/>
      <dgm:spPr/>
    </dgm:pt>
    <dgm:pt modelId="{B91DD6F8-103A-4071-AE32-E4A21C7D0795}" type="pres">
      <dgm:prSet presAssocID="{B6750297-69D2-436A-989E-0AA81A9DF788}" presName="node" presStyleLbl="node1" presStyleIdx="3" presStyleCnt="4">
        <dgm:presLayoutVars>
          <dgm:bulletEnabled val="1"/>
        </dgm:presLayoutVars>
      </dgm:prSet>
      <dgm:spPr/>
    </dgm:pt>
  </dgm:ptLst>
  <dgm:cxnLst>
    <dgm:cxn modelId="{E34F0508-DA33-4F94-9CCA-714F14CAAEE6}" type="presOf" srcId="{4A94DC72-3913-4A63-A376-2160E1199692}" destId="{F13507E5-6F28-4202-95F3-A3C56E25B301}" srcOrd="1"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B158462A-B45C-4997-8180-5387889428F1}" type="presOf" srcId="{80D8E021-65F4-4C16-B563-A60F95C9C20A}" destId="{6692948A-20AD-4E18-B833-65A5C7A04432}"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55DEA046-39BE-47C2-A4C6-66CC0AF91ED1}" type="presOf" srcId="{DD4278EE-4C1E-4352-A323-AF21603BE3A9}" destId="{59B57A1D-F10F-4506-AE16-3BAB87B75C43}" srcOrd="0"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3C4B8485-04E0-4484-AE11-F0E8B1745CAA}" type="presOf" srcId="{153CAD45-34C5-4A3A-A9C8-DC1A507303E1}" destId="{4D759782-2A99-41F0-B9C3-03A336EFA980}" srcOrd="0" destOrd="0" presId="urn:microsoft.com/office/officeart/2005/8/layout/radial5"/>
    <dgm:cxn modelId="{09B3F49D-7D13-4FB7-98ED-E3BA574AB76F}" type="presOf" srcId="{80D8E021-65F4-4C16-B563-A60F95C9C20A}" destId="{03D79A97-AA58-4F67-8F80-27E5F9CBC896}" srcOrd="1" destOrd="0" presId="urn:microsoft.com/office/officeart/2005/8/layout/radial5"/>
    <dgm:cxn modelId="{FE973B9F-ADD5-42ED-B2E7-B2C92D14B151}" type="presOf" srcId="{0F7F63C8-BB26-46C8-9F76-A91D5A713A59}" destId="{8DBD129C-C7A8-4A4C-91AC-BED930E0B115}" srcOrd="1" destOrd="0" presId="urn:microsoft.com/office/officeart/2005/8/layout/radial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F57BEFC3-079D-4E0F-9AC1-E320034CC90F}" srcId="{153CAD45-34C5-4A3A-A9C8-DC1A507303E1}" destId="{3E302E9D-FAE8-47DC-94C6-3C32948DDC58}" srcOrd="0" destOrd="0" parTransId="{DE73751E-25C8-4E3D-BED7-CFD152993FF4}" sibTransId="{CC6E97E5-6E4D-48CA-BE7F-C077CE28ACF2}"/>
    <dgm:cxn modelId="{405A44DC-088C-4200-8A3B-E543E5289ACF}" type="presOf" srcId="{06F92D0F-BA7C-4371-AC94-AAE3D8A83FF2}" destId="{6F0CD613-B859-42A2-B779-B689A9C2E97D}" srcOrd="0"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777A9CE2-CDC9-4976-9248-0D2EA200108E}" type="presOf" srcId="{B6750297-69D2-436A-989E-0AA81A9DF788}" destId="{B91DD6F8-103A-4071-AE32-E4A21C7D0795}"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es-ES" sz="2200" kern="1200" noProof="0" dirty="0"/>
            <a:t>Artículo</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rtlCol="0" anchor="t" anchorCtr="0">
          <a:noAutofit/>
        </a:bodyPr>
        <a:lstStyle/>
        <a:p>
          <a:pPr marL="0" lvl="0" indent="0" algn="l" defTabSz="2000250" rtl="0">
            <a:lnSpc>
              <a:spcPct val="90000"/>
            </a:lnSpc>
            <a:spcBef>
              <a:spcPct val="0"/>
            </a:spcBef>
            <a:spcAft>
              <a:spcPct val="35000"/>
            </a:spcAft>
            <a:buNone/>
          </a:pPr>
          <a:r>
            <a:rPr lang="es-ES" sz="4500" kern="1200" noProof="0" dirty="0"/>
            <a:t>Texto</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es-ES" sz="2200" kern="1200" noProof="0" dirty="0"/>
            <a:t>Artículo</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rtlCol="0" anchor="t" anchorCtr="0">
          <a:noAutofit/>
        </a:bodyPr>
        <a:lstStyle/>
        <a:p>
          <a:pPr marL="0" lvl="0" indent="0" algn="l" defTabSz="2000250" rtl="0">
            <a:lnSpc>
              <a:spcPct val="90000"/>
            </a:lnSpc>
            <a:spcBef>
              <a:spcPct val="0"/>
            </a:spcBef>
            <a:spcAft>
              <a:spcPct val="35000"/>
            </a:spcAft>
            <a:buNone/>
          </a:pPr>
          <a:r>
            <a:rPr lang="es-ES" sz="4500" kern="1200" noProof="0" dirty="0"/>
            <a:t>Texto</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es-ES" sz="2200" kern="1200" noProof="0" dirty="0"/>
            <a:t>Artículo</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rtlCol="0" anchor="t" anchorCtr="0">
          <a:noAutofit/>
        </a:bodyPr>
        <a:lstStyle/>
        <a:p>
          <a:pPr marL="0" lvl="0" indent="0" algn="l" defTabSz="2000250" rtl="0">
            <a:lnSpc>
              <a:spcPct val="90000"/>
            </a:lnSpc>
            <a:spcBef>
              <a:spcPct val="0"/>
            </a:spcBef>
            <a:spcAft>
              <a:spcPct val="35000"/>
            </a:spcAft>
            <a:buNone/>
          </a:pPr>
          <a:r>
            <a:rPr lang="es-ES" sz="4500" kern="1200" noProof="0" dirty="0"/>
            <a:t>Texto</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es-ES" sz="2200" kern="1200" noProof="0" dirty="0"/>
            <a:t>Artículo</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rtlCol="0" anchor="t" anchorCtr="0">
          <a:noAutofit/>
        </a:bodyPr>
        <a:lstStyle/>
        <a:p>
          <a:pPr marL="0" lvl="0" indent="0" algn="l" defTabSz="2000250" rtl="0">
            <a:lnSpc>
              <a:spcPct val="90000"/>
            </a:lnSpc>
            <a:spcBef>
              <a:spcPct val="0"/>
            </a:spcBef>
            <a:spcAft>
              <a:spcPct val="35000"/>
            </a:spcAft>
            <a:buNone/>
          </a:pPr>
          <a:r>
            <a:rPr lang="es-ES" sz="4500" kern="1200" noProof="0" dirty="0"/>
            <a:t>Texto</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es-ES" sz="2200" kern="1200" noProof="0" dirty="0"/>
            <a:t>Artículo</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rtlCol="0" anchor="t" anchorCtr="0">
          <a:noAutofit/>
        </a:bodyPr>
        <a:lstStyle/>
        <a:p>
          <a:pPr marL="0" lvl="0" indent="0" algn="l" defTabSz="2000250" rtl="0">
            <a:lnSpc>
              <a:spcPct val="90000"/>
            </a:lnSpc>
            <a:spcBef>
              <a:spcPct val="0"/>
            </a:spcBef>
            <a:spcAft>
              <a:spcPct val="35000"/>
            </a:spcAft>
            <a:buNone/>
          </a:pPr>
          <a:r>
            <a:rPr lang="es-ES" sz="4500" kern="1200" noProof="0" dirty="0"/>
            <a:t>Texto</a:t>
          </a:r>
        </a:p>
      </dsp:txBody>
      <dsp:txXfrm>
        <a:off x="8113887" y="678435"/>
        <a:ext cx="1391903" cy="224199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s-ES" sz="1400" kern="1200" noProof="0" dirty="0"/>
            <a:t>Artículo</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533400" rtl="0">
            <a:lnSpc>
              <a:spcPct val="90000"/>
            </a:lnSpc>
            <a:spcBef>
              <a:spcPct val="0"/>
            </a:spcBef>
            <a:spcAft>
              <a:spcPct val="35000"/>
            </a:spcAft>
            <a:buNone/>
          </a:pPr>
          <a:endParaRPr lang="es-ES" sz="1200" kern="1200" noProof="0" dirty="0"/>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s-ES" sz="1400" kern="1200" noProof="0" dirty="0"/>
            <a:t>Artículo</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533400" rtl="0">
            <a:lnSpc>
              <a:spcPct val="90000"/>
            </a:lnSpc>
            <a:spcBef>
              <a:spcPct val="0"/>
            </a:spcBef>
            <a:spcAft>
              <a:spcPct val="35000"/>
            </a:spcAft>
            <a:buNone/>
          </a:pPr>
          <a:endParaRPr lang="es-ES" sz="1200" kern="1200" noProof="0" dirty="0"/>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s-ES" sz="1400" kern="1200" noProof="0" dirty="0"/>
            <a:t>Artículo</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533400" rtl="0">
            <a:lnSpc>
              <a:spcPct val="90000"/>
            </a:lnSpc>
            <a:spcBef>
              <a:spcPct val="0"/>
            </a:spcBef>
            <a:spcAft>
              <a:spcPct val="35000"/>
            </a:spcAft>
            <a:buNone/>
          </a:pPr>
          <a:endParaRPr lang="es-ES" sz="1200" kern="1200" noProof="0" dirty="0"/>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s-ES" sz="1400" kern="1200" noProof="0" dirty="0"/>
            <a:t>Artículo</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533400" rtl="0">
            <a:lnSpc>
              <a:spcPct val="90000"/>
            </a:lnSpc>
            <a:spcBef>
              <a:spcPct val="0"/>
            </a:spcBef>
            <a:spcAft>
              <a:spcPct val="35000"/>
            </a:spcAft>
            <a:buNone/>
          </a:pPr>
          <a:endParaRPr lang="es-ES" sz="1200" kern="1200" noProof="0" dirty="0"/>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s-ES" sz="1400" kern="1200" noProof="0" dirty="0"/>
            <a:t>Artículo</a:t>
          </a:r>
        </a:p>
      </dsp:txBody>
      <dsp:txXfrm>
        <a:off x="1146391" y="1464904"/>
        <a:ext cx="669053" cy="669053"/>
      </dsp:txXfrm>
    </dsp:sp>
  </dsp:spTree>
</dsp:drawing>
</file>

<file path=ppt/diagrams/layout1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1.xml.rels>&#65279;<?xml version="1.0" encoding="utf-8"?><Relationships xmlns="http://schemas.openxmlformats.org/package/2006/relationships"><Relationship Type="http://schemas.openxmlformats.org/officeDocument/2006/relationships/theme" Target="/ppt/theme/theme65.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36063CE-81D6-4592-B207-02AC171A7A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DD0ED2FB-04F3-43CB-8E36-B4E39D991B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8086815-6936-4D92-9710-623413F5369C}" type="datetime1">
              <a:rPr lang="es-ES" smtClean="0"/>
              <a:t>08/09/2021</a:t>
            </a:fld>
            <a:endParaRPr lang="es-ES"/>
          </a:p>
        </p:txBody>
      </p:sp>
      <p:sp>
        <p:nvSpPr>
          <p:cNvPr id="4" name="Marcador de pie de página 3">
            <a:extLst>
              <a:ext uri="{FF2B5EF4-FFF2-40B4-BE49-F238E27FC236}">
                <a16:creationId xmlns:a16="http://schemas.microsoft.com/office/drawing/2014/main" id="{C2A7224F-3F9F-4155-9DBA-B0F7C4F4C4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16AEDFA8-A61F-4BA7-BB22-D43A7431C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B2D1E5-99D9-439B-BCD7-1C5E4AABA67E}" type="slidenum">
              <a:rPr lang="es-ES" smtClean="0"/>
              <a:t>‹Nº›</a:t>
            </a:fld>
            <a:endParaRPr lang="es-ES"/>
          </a:p>
        </p:txBody>
      </p:sp>
    </p:spTree>
    <p:extLst>
      <p:ext uri="{BB962C8B-B14F-4D97-AF65-F5344CB8AC3E}">
        <p14:creationId xmlns:p14="http://schemas.microsoft.com/office/powerpoint/2010/main" val="370382370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5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AF2D92D-2755-4E56-AA98-512F2A2C3337}" type="datetime1">
              <a:rPr lang="es-ES" noProof="0" smtClean="0"/>
              <a:t>08/09/2021</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37B1F30-39B2-4CE2-8EF3-91F3179569A5}" type="slidenum">
              <a:rPr lang="es-ES" noProof="0" smtClean="0"/>
              <a:t>‹Nº›</a:t>
            </a:fld>
            <a:endParaRPr lang="es-ES" noProof="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19.xml.rels>&#65279;<?xml version="1.0" encoding="utf-8"?><Relationships xmlns="http://schemas.openxmlformats.org/package/2006/relationships"><Relationship Type="http://schemas.openxmlformats.org/officeDocument/2006/relationships/slide" Target="/ppt/slides/slide1019.xml" Id="rId2" /><Relationship Type="http://schemas.openxmlformats.org/officeDocument/2006/relationships/notesMaster" Target="/ppt/notesMasters/notesMaster11.xml" Id="rId1" /></Relationships>
</file>

<file path=ppt/notesSlides/_rels/notesSlide1114.xml.rels>&#65279;<?xml version="1.0" encoding="utf-8"?><Relationships xmlns="http://schemas.openxmlformats.org/package/2006/relationships"><Relationship Type="http://schemas.openxmlformats.org/officeDocument/2006/relationships/slide" Target="/ppt/slides/slide1114.xml" Id="rId2" /><Relationship Type="http://schemas.openxmlformats.org/officeDocument/2006/relationships/notesMaster" Target="/ppt/notesMasters/notesMaster11.xml" Id="rId1" /></Relationships>
</file>

<file path=ppt/notesSlides/_rels/notesSlide113.xml.rels>&#65279;<?xml version="1.0" encoding="utf-8"?><Relationships xmlns="http://schemas.openxmlformats.org/package/2006/relationships"><Relationship Type="http://schemas.openxmlformats.org/officeDocument/2006/relationships/slide" Target="/ppt/slides/slide113.xml" Id="rId2" /><Relationship Type="http://schemas.openxmlformats.org/officeDocument/2006/relationships/notesMaster" Target="/ppt/notesMasters/notesMaster11.xml" Id="rId1" /></Relationships>
</file>

<file path=ppt/notesSlides/_rels/notesSlide128.xml.rels>&#65279;<?xml version="1.0" encoding="utf-8"?><Relationships xmlns="http://schemas.openxmlformats.org/package/2006/relationships"><Relationship Type="http://schemas.openxmlformats.org/officeDocument/2006/relationships/slide" Target="/ppt/slides/slide128.xml" Id="rId2" /><Relationship Type="http://schemas.openxmlformats.org/officeDocument/2006/relationships/notesMaster" Target="/ppt/notesMasters/notesMaster11.xml" Id="rId1" /></Relationships>
</file>

<file path=ppt/notesSlides/_rels/notesSlide137.xml.rels>&#65279;<?xml version="1.0" encoding="utf-8"?><Relationships xmlns="http://schemas.openxmlformats.org/package/2006/relationships"><Relationship Type="http://schemas.openxmlformats.org/officeDocument/2006/relationships/slide" Target="/ppt/slides/slide137.xml" Id="rId2" /><Relationship Type="http://schemas.openxmlformats.org/officeDocument/2006/relationships/notesMaster" Target="/ppt/notesMasters/notesMaster11.xml" Id="rId1" /></Relationships>
</file>

<file path=ppt/notesSlides/_rels/notesSlide143.xml.rels>&#65279;<?xml version="1.0" encoding="utf-8"?><Relationships xmlns="http://schemas.openxmlformats.org/package/2006/relationships"><Relationship Type="http://schemas.openxmlformats.org/officeDocument/2006/relationships/slide" Target="/ppt/slides/slide143.xml" Id="rId2" /><Relationship Type="http://schemas.openxmlformats.org/officeDocument/2006/relationships/notesMaster" Target="/ppt/notesMasters/notesMaster11.xml" Id="rId1" /></Relationships>
</file>

<file path=ppt/notesSlides/_rels/notesSlide1517.xml.rels>&#65279;<?xml version="1.0" encoding="utf-8"?><Relationships xmlns="http://schemas.openxmlformats.org/package/2006/relationships"><Relationship Type="http://schemas.openxmlformats.org/officeDocument/2006/relationships/slide" Target="/ppt/slides/slide1517.xml" Id="rId2" /><Relationship Type="http://schemas.openxmlformats.org/officeDocument/2006/relationships/notesMaster" Target="/ppt/notesMasters/notesMaster11.xml" Id="rId1" /></Relationships>
</file>

<file path=ppt/notesSlides/_rels/notesSlide169.xml.rels>&#65279;<?xml version="1.0" encoding="utf-8"?><Relationships xmlns="http://schemas.openxmlformats.org/package/2006/relationships"><Relationship Type="http://schemas.openxmlformats.org/officeDocument/2006/relationships/slide" Target="/ppt/slides/slide169.xml" Id="rId2" /><Relationship Type="http://schemas.openxmlformats.org/officeDocument/2006/relationships/notesMaster" Target="/ppt/notesMasters/notesMaster11.xml" Id="rId1" /></Relationships>
</file>

<file path=ppt/notesSlides/_rels/notesSlide174.xml.rels>&#65279;<?xml version="1.0" encoding="utf-8"?><Relationships xmlns="http://schemas.openxmlformats.org/package/2006/relationships"><Relationship Type="http://schemas.openxmlformats.org/officeDocument/2006/relationships/slide" Target="/ppt/slides/slide174.xml" Id="rId2" /><Relationship Type="http://schemas.openxmlformats.org/officeDocument/2006/relationships/notesMaster" Target="/ppt/notesMasters/notesMaster11.xml" Id="rId1" /></Relationships>
</file>

<file path=ppt/notesSlides/_rels/notesSlide1820.xml.rels>&#65279;<?xml version="1.0" encoding="utf-8"?><Relationships xmlns="http://schemas.openxmlformats.org/package/2006/relationships"><Relationship Type="http://schemas.openxmlformats.org/officeDocument/2006/relationships/slide" Target="/ppt/slides/slide1820.xml" Id="rId2" /><Relationship Type="http://schemas.openxmlformats.org/officeDocument/2006/relationships/notesMaster" Target="/ppt/notesMasters/notesMaster11.xml" Id="rId1" /></Relationships>
</file>

<file path=ppt/notesSlides/_rels/notesSlide1915.xml.rels>&#65279;<?xml version="1.0" encoding="utf-8"?><Relationships xmlns="http://schemas.openxmlformats.org/package/2006/relationships"><Relationship Type="http://schemas.openxmlformats.org/officeDocument/2006/relationships/slide" Target="/ppt/slides/slide1915.xml" Id="rId2" /><Relationship Type="http://schemas.openxmlformats.org/officeDocument/2006/relationships/notesMaster" Target="/ppt/notesMasters/notesMaster11.xml" Id="rId1" /></Relationships>
</file>

<file path=ppt/notesSlides/_rels/notesSlide2012.xml.rels>&#65279;<?xml version="1.0" encoding="utf-8"?><Relationships xmlns="http://schemas.openxmlformats.org/package/2006/relationships"><Relationship Type="http://schemas.openxmlformats.org/officeDocument/2006/relationships/slide" Target="/ppt/slides/slide2012.xml" Id="rId2" /><Relationship Type="http://schemas.openxmlformats.org/officeDocument/2006/relationships/notesMaster" Target="/ppt/notesMasters/notesMaster11.xml" Id="rId1" /></Relationships>
</file>

<file path=ppt/notesSlides/_rels/notesSlide210.xml.rels>&#65279;<?xml version="1.0" encoding="utf-8"?><Relationships xmlns="http://schemas.openxmlformats.org/package/2006/relationships"><Relationship Type="http://schemas.openxmlformats.org/officeDocument/2006/relationships/slide" Target="/ppt/slides/slide210.xml" Id="rId2" /><Relationship Type="http://schemas.openxmlformats.org/officeDocument/2006/relationships/notesMaster" Target="/ppt/notesMasters/notesMaster11.xml" Id="rId1" /></Relationships>
</file>

<file path=ppt/notesSlides/_rels/notesSlide35.xml.rels>&#65279;<?xml version="1.0" encoding="utf-8"?><Relationships xmlns="http://schemas.openxmlformats.org/package/2006/relationships"><Relationship Type="http://schemas.openxmlformats.org/officeDocument/2006/relationships/slide" Target="/ppt/slides/slide35.xml" Id="rId2" /><Relationship Type="http://schemas.openxmlformats.org/officeDocument/2006/relationships/notesMaster" Target="/ppt/notesMasters/notesMaster11.xml" Id="rId1" /></Relationships>
</file>

<file path=ppt/notesSlides/_rels/notesSlide41.xml.rels>&#65279;<?xml version="1.0" encoding="utf-8"?><Relationships xmlns="http://schemas.openxmlformats.org/package/2006/relationships"><Relationship Type="http://schemas.openxmlformats.org/officeDocument/2006/relationships/slide" Target="/ppt/slides/slide41.xml" Id="rId2" /><Relationship Type="http://schemas.openxmlformats.org/officeDocument/2006/relationships/notesMaster" Target="/ppt/notesMasters/notesMaster11.xml" Id="rId1" /></Relationships>
</file>

<file path=ppt/notesSlides/_rels/notesSlide518.xml.rels>&#65279;<?xml version="1.0" encoding="utf-8"?><Relationships xmlns="http://schemas.openxmlformats.org/package/2006/relationships"><Relationship Type="http://schemas.openxmlformats.org/officeDocument/2006/relationships/slide" Target="/ppt/slides/slide518.xml" Id="rId2" /><Relationship Type="http://schemas.openxmlformats.org/officeDocument/2006/relationships/notesMaster" Target="/ppt/notesMasters/notesMaster11.xml" Id="rId1" /></Relationships>
</file>

<file path=ppt/notesSlides/_rels/notesSlide616.xml.rels>&#65279;<?xml version="1.0" encoding="utf-8"?><Relationships xmlns="http://schemas.openxmlformats.org/package/2006/relationships"><Relationship Type="http://schemas.openxmlformats.org/officeDocument/2006/relationships/slide" Target="/ppt/slides/slide616.xml" Id="rId2" /><Relationship Type="http://schemas.openxmlformats.org/officeDocument/2006/relationships/notesMaster" Target="/ppt/notesMasters/notesMaster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xml" Id="rId1" /></Relationships>
</file>

<file path=ppt/notesSlides/_rels/notesSlide86.xml.rels>&#65279;<?xml version="1.0" encoding="utf-8"?><Relationships xmlns="http://schemas.openxmlformats.org/package/2006/relationships"><Relationship Type="http://schemas.openxmlformats.org/officeDocument/2006/relationships/slide" Target="/ppt/slides/slide86.xml" Id="rId2" /><Relationship Type="http://schemas.openxmlformats.org/officeDocument/2006/relationships/notesMaster" Target="/ppt/notesMasters/notesMaster11.xml" Id="rId1" /></Relationships>
</file>

<file path=ppt/notesSlides/_rels/notesSlide92.xml.rels>&#65279;<?xml version="1.0" encoding="utf-8"?><Relationships xmlns="http://schemas.openxmlformats.org/package/2006/relationships"><Relationship Type="http://schemas.openxmlformats.org/officeDocument/2006/relationships/slide" Target="/ppt/slides/slide92.xml" Id="rId2" /><Relationship Type="http://schemas.openxmlformats.org/officeDocument/2006/relationships/notesMaster" Target="/ppt/notesMasters/notesMaster11.xml" Id="rId1" /></Relationships>
</file>

<file path=ppt/notesSlides/notesSlide10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10</a:t>
            </a:fld>
            <a:endParaRPr lang="es-ES"/>
          </a:p>
        </p:txBody>
      </p:sp>
    </p:spTree>
    <p:extLst>
      <p:ext uri="{BB962C8B-B14F-4D97-AF65-F5344CB8AC3E}">
        <p14:creationId xmlns:p14="http://schemas.microsoft.com/office/powerpoint/2010/main" val="2763084068"/>
      </p:ext>
    </p:extLst>
  </p:cSld>
  <p:clrMapOvr>
    <a:masterClrMapping/>
  </p:clrMapOvr>
</p:notes>
</file>

<file path=ppt/notesSlides/notesSlide1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11</a:t>
            </a:fld>
            <a:endParaRPr lang="es-ES"/>
          </a:p>
        </p:txBody>
      </p:sp>
    </p:spTree>
    <p:extLst>
      <p:ext uri="{BB962C8B-B14F-4D97-AF65-F5344CB8AC3E}">
        <p14:creationId xmlns:p14="http://schemas.microsoft.com/office/powerpoint/2010/main" val="49397540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rtlCol="0"/>
          <a:lstStyle/>
          <a:p>
            <a:pPr rtl="0"/>
            <a:r>
              <a:rPr lang="es-ES"/>
              <a:t>Hemos diseñado esta plantilla para que cada miembro del equipo del proyecto tenga un conjunto de diapositivas con su propio tema. Miembros, así es como se añade una nueva diapositiva sólo a su conjunto: </a:t>
            </a:r>
          </a:p>
          <a:p>
            <a:pPr rtl="0"/>
            <a:br>
              <a:rPr lang="es-ES"/>
            </a:br>
            <a:r>
              <a:rPr lang="es-ES"/>
              <a:t>Marque dónde desea agregar la diapositiva: Seleccione una existente en el panel Miniaturas, haga clic en el botón Nueva diapositiva y elija un diseño. La nueva diapositiva tiene el mismo tema que las otras diapositivas del conjunto. </a:t>
            </a:r>
          </a:p>
          <a:p>
            <a:pPr rtl="0"/>
            <a:endParaRPr lang="es-ES"/>
          </a:p>
          <a:p>
            <a:pPr rtl="0"/>
            <a:r>
              <a:rPr lang="es-ES"/>
              <a:t>¡Cuidado! No incomode a sus colegas presentadores cambiando accidentalmente sus temas. Esto puede ocurrir si elige un tema diferente de la pestaña Diseño, que cambia todas las diapositivas de la presentación a ese aspecto. </a:t>
            </a:r>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pPr/>
              <a:t>1</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12</a:t>
            </a:fld>
            <a:endParaRPr lang="es-ES"/>
          </a:p>
        </p:txBody>
      </p:sp>
    </p:spTree>
    <p:extLst>
      <p:ext uri="{BB962C8B-B14F-4D97-AF65-F5344CB8AC3E}">
        <p14:creationId xmlns:p14="http://schemas.microsoft.com/office/powerpoint/2010/main" val="110239084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13</a:t>
            </a:fld>
            <a:endParaRPr lang="es-ES"/>
          </a:p>
        </p:txBody>
      </p:sp>
    </p:spTree>
    <p:extLst>
      <p:ext uri="{BB962C8B-B14F-4D97-AF65-F5344CB8AC3E}">
        <p14:creationId xmlns:p14="http://schemas.microsoft.com/office/powerpoint/2010/main" val="3226772184"/>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14</a:t>
            </a:fld>
            <a:endParaRPr lang="es-ES"/>
          </a:p>
        </p:txBody>
      </p:sp>
    </p:spTree>
    <p:extLst>
      <p:ext uri="{BB962C8B-B14F-4D97-AF65-F5344CB8AC3E}">
        <p14:creationId xmlns:p14="http://schemas.microsoft.com/office/powerpoint/2010/main" val="198118197"/>
      </p:ext>
    </p:extLst>
  </p:cSld>
  <p:clrMapOvr>
    <a:masterClrMapping/>
  </p:clrMapOvr>
</p:notes>
</file>

<file path=ppt/notesSlides/notesSlide15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15</a:t>
            </a:fld>
            <a:endParaRPr lang="es-ES"/>
          </a:p>
        </p:txBody>
      </p:sp>
    </p:spTree>
    <p:extLst>
      <p:ext uri="{BB962C8B-B14F-4D97-AF65-F5344CB8AC3E}">
        <p14:creationId xmlns:p14="http://schemas.microsoft.com/office/powerpoint/2010/main" val="226941058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B37B1F30-39B2-4CE2-8EF3-91F3179569A5}" type="slidenum">
              <a:rPr lang="es-ES" smtClean="0"/>
              <a:t>16</a:t>
            </a:fld>
            <a:endParaRPr lang="es-ES"/>
          </a:p>
        </p:txBody>
      </p:sp>
    </p:spTree>
    <p:extLst>
      <p:ext uri="{BB962C8B-B14F-4D97-AF65-F5344CB8AC3E}">
        <p14:creationId xmlns:p14="http://schemas.microsoft.com/office/powerpoint/2010/main" val="1789380098"/>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17</a:t>
            </a:fld>
            <a:endParaRPr lang="es-ES"/>
          </a:p>
        </p:txBody>
      </p:sp>
    </p:spTree>
    <p:extLst>
      <p:ext uri="{BB962C8B-B14F-4D97-AF65-F5344CB8AC3E}">
        <p14:creationId xmlns:p14="http://schemas.microsoft.com/office/powerpoint/2010/main" val="131581756"/>
      </p:ext>
    </p:extLst>
  </p:cSld>
  <p:clrMapOvr>
    <a:masterClrMapping/>
  </p:clrMapOvr>
</p:notes>
</file>

<file path=ppt/notesSlides/notesSlide18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18</a:t>
            </a:fld>
            <a:endParaRPr lang="es-ES"/>
          </a:p>
        </p:txBody>
      </p:sp>
    </p:spTree>
    <p:extLst>
      <p:ext uri="{BB962C8B-B14F-4D97-AF65-F5344CB8AC3E}">
        <p14:creationId xmlns:p14="http://schemas.microsoft.com/office/powerpoint/2010/main" val="3525334322"/>
      </p:ext>
    </p:extLst>
  </p:cSld>
  <p:clrMapOvr>
    <a:masterClrMapping/>
  </p:clrMapOvr>
</p:notes>
</file>

<file path=ppt/notesSlides/notesSlide19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19</a:t>
            </a:fld>
            <a:endParaRPr lang="es-ES"/>
          </a:p>
        </p:txBody>
      </p:sp>
    </p:spTree>
    <p:extLst>
      <p:ext uri="{BB962C8B-B14F-4D97-AF65-F5344CB8AC3E}">
        <p14:creationId xmlns:p14="http://schemas.microsoft.com/office/powerpoint/2010/main" val="4122055191"/>
      </p:ext>
    </p:extLst>
  </p:cSld>
  <p:clrMapOvr>
    <a:masterClrMapping/>
  </p:clrMapOvr>
</p:notes>
</file>

<file path=ppt/notesSlides/notesSlide20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20</a:t>
            </a:fld>
            <a:endParaRPr lang="es-ES"/>
          </a:p>
        </p:txBody>
      </p:sp>
    </p:spTree>
    <p:extLst>
      <p:ext uri="{BB962C8B-B14F-4D97-AF65-F5344CB8AC3E}">
        <p14:creationId xmlns:p14="http://schemas.microsoft.com/office/powerpoint/2010/main" val="1891506923"/>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2</a:t>
            </a:fld>
            <a:endParaRPr lang="es-ES"/>
          </a:p>
        </p:txBody>
      </p:sp>
    </p:spTree>
    <p:extLst>
      <p:ext uri="{BB962C8B-B14F-4D97-AF65-F5344CB8AC3E}">
        <p14:creationId xmlns:p14="http://schemas.microsoft.com/office/powerpoint/2010/main" val="32906167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3</a:t>
            </a:fld>
            <a:endParaRPr lang="es-ES"/>
          </a:p>
        </p:txBody>
      </p:sp>
    </p:spTree>
    <p:extLst>
      <p:ext uri="{BB962C8B-B14F-4D97-AF65-F5344CB8AC3E}">
        <p14:creationId xmlns:p14="http://schemas.microsoft.com/office/powerpoint/2010/main" val="4707220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4</a:t>
            </a:fld>
            <a:endParaRPr lang="es-ES"/>
          </a:p>
        </p:txBody>
      </p:sp>
    </p:spTree>
    <p:extLst>
      <p:ext uri="{BB962C8B-B14F-4D97-AF65-F5344CB8AC3E}">
        <p14:creationId xmlns:p14="http://schemas.microsoft.com/office/powerpoint/2010/main" val="2577236034"/>
      </p:ext>
    </p:extLst>
  </p:cSld>
  <p:clrMapOvr>
    <a:masterClrMapping/>
  </p:clrMapOvr>
</p:notes>
</file>

<file path=ppt/notesSlides/notesSlide5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5</a:t>
            </a:fld>
            <a:endParaRPr lang="es-ES"/>
          </a:p>
        </p:txBody>
      </p:sp>
    </p:spTree>
    <p:extLst>
      <p:ext uri="{BB962C8B-B14F-4D97-AF65-F5344CB8AC3E}">
        <p14:creationId xmlns:p14="http://schemas.microsoft.com/office/powerpoint/2010/main" val="2465512518"/>
      </p:ext>
    </p:extLst>
  </p:cSld>
  <p:clrMapOvr>
    <a:masterClrMapping/>
  </p:clrMapOvr>
</p:notes>
</file>

<file path=ppt/notesSlides/notesSlide6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6</a:t>
            </a:fld>
            <a:endParaRPr lang="es-ES"/>
          </a:p>
        </p:txBody>
      </p:sp>
    </p:spTree>
    <p:extLst>
      <p:ext uri="{BB962C8B-B14F-4D97-AF65-F5344CB8AC3E}">
        <p14:creationId xmlns:p14="http://schemas.microsoft.com/office/powerpoint/2010/main" val="3957557643"/>
      </p:ext>
    </p:extLst>
  </p:cSld>
  <p:clrMapOvr>
    <a:masterClrMapping/>
  </p:clrMapOvr>
</p:notes>
</file>

<file path=ppt/notesSlides/notesSlide7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7</a:t>
            </a:fld>
            <a:endParaRPr lang="es-ES"/>
          </a:p>
        </p:txBody>
      </p:sp>
    </p:spTree>
    <p:extLst>
      <p:ext uri="{BB962C8B-B14F-4D97-AF65-F5344CB8AC3E}">
        <p14:creationId xmlns:p14="http://schemas.microsoft.com/office/powerpoint/2010/main" val="246186111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B37B1F30-39B2-4CE2-8EF3-91F3179569A5}" type="slidenum">
              <a:rPr lang="es-ES" smtClean="0"/>
              <a:t>8</a:t>
            </a:fld>
            <a:endParaRPr lang="es-ES"/>
          </a:p>
        </p:txBody>
      </p:sp>
    </p:spTree>
    <p:extLst>
      <p:ext uri="{BB962C8B-B14F-4D97-AF65-F5344CB8AC3E}">
        <p14:creationId xmlns:p14="http://schemas.microsoft.com/office/powerpoint/2010/main" val="364672305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A7666ED7-631A-46AF-B451-227D0A8685A0}" type="slidenum">
              <a:rPr lang="es-ES" smtClean="0"/>
              <a:t>9</a:t>
            </a:fld>
            <a:endParaRPr lang="es-ES"/>
          </a:p>
        </p:txBody>
      </p:sp>
    </p:spTree>
    <p:extLst>
      <p:ext uri="{BB962C8B-B14F-4D97-AF65-F5344CB8AC3E}">
        <p14:creationId xmlns:p14="http://schemas.microsoft.com/office/powerpoint/2010/main" val="1312812"/>
      </p:ext>
    </p:extLst>
  </p:cSld>
  <p:clrMapOvr>
    <a:masterClrMapping/>
  </p:clrMapOvr>
</p:notes>
</file>

<file path=ppt/slideLayouts/_rels/slideLayout103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12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22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2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32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43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53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62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724.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18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19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0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11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1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221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31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45.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21.xml" Id="rId1" /></Relationships>
</file>

<file path=ppt/slideLayouts/_rels/slideLayout25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61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71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81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9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0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11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2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321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3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47.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356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65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75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86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96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06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155.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34.xml" Id="rId1" /></Relationships>
</file>

<file path=ppt/slideLayouts/_rels/slideLayout425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3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436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46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56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65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75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86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96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505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5157.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523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2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534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43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54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64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74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839.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43.xml" Id="rId1" /></Relationships>
</file>

<file path=ppt/slideLayouts/_rels/slideLayout593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05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14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24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2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634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43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55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64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74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841.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722.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12.xml" Id="rId1" /></Relationships>
</file>

<file path=ppt/slideLayouts/_rels/slideLayout81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93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slideLayout1031.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rtlCol="0" anchor="b">
            <a:normAutofit/>
          </a:bodyPr>
          <a:lstStyle>
            <a:lvl1pPr>
              <a:defRPr sz="24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831E17B5-5962-4B53-BE01-65B9FABF1969}"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28.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rtlCol="0" anchor="ctr"/>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654F9D82-5369-4C21-94B7-6A2BF4589298}"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23.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rtlCol="0" anchor="ctr"/>
          <a:lstStyle>
            <a:lvl1pPr>
              <a:defRPr sz="3200"/>
            </a:lvl1pPr>
          </a:lstStyle>
          <a:p>
            <a:pPr rtl="0"/>
            <a:r>
              <a:rPr lang="es-ES" noProof="0"/>
              <a:t>Haga clic para modificar el estilo de título del patrón</a:t>
            </a:r>
          </a:p>
        </p:txBody>
      </p:sp>
      <p:sp>
        <p:nvSpPr>
          <p:cNvPr id="12" name="Marcador de texto 3"/>
          <p:cNvSpPr>
            <a:spLocks noGrp="1"/>
          </p:cNvSpPr>
          <p:nvPr>
            <p:ph type="body" sz="half" idx="13"/>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4" name="Marcador de texto 3"/>
          <p:cNvSpPr>
            <a:spLocks noGrp="1"/>
          </p:cNvSpPr>
          <p:nvPr>
            <p:ph type="body" sz="half" idx="2"/>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377041B8-7CF9-4F81-852E-3334F39E79A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7200" noProof="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7200" noProof="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p:txBody>
          <a:bodyPr rtlCol="0"/>
          <a:lstStyle/>
          <a:p>
            <a:pPr rtl="0"/>
            <a:fld id="{BB3BA576-A5D0-401A-909E-289C14C98D74}"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2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rtlCol="0" anchor="b"/>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FFDF7207-9CF7-4B41-ADF0-97CA0CABF5D9}"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3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rtlCol="0"/>
          <a:lstStyle/>
          <a:p>
            <a:pPr rtl="0"/>
            <a:r>
              <a:rPr lang="es-ES" noProof="0"/>
              <a:t>Haga clic para modificar el estilo de título del patrón</a:t>
            </a:r>
          </a:p>
        </p:txBody>
      </p:sp>
      <p:sp>
        <p:nvSpPr>
          <p:cNvPr id="7" name="Marcador de tex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8" name="Marcador de tex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tex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Marcador de tex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11" name="Marcador de texto 4"/>
          <p:cNvSpPr>
            <a:spLocks noGrp="1"/>
          </p:cNvSpPr>
          <p:nvPr>
            <p:ph type="body" sz="quarter" idx="13"/>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texto 3"/>
          <p:cNvSpPr>
            <a:spLocks noGrp="1"/>
          </p:cNvSpPr>
          <p:nvPr>
            <p:ph type="body" sz="half" idx="17"/>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75CCBC83-C931-4945-92E0-78E7AC93AB01}"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30.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rtlCol="0"/>
          <a:lstStyle/>
          <a:p>
            <a:pPr rtl="0"/>
            <a:r>
              <a:rPr lang="es-ES" noProof="0"/>
              <a:t>Haga clic para modificar el estilo de título del patrón</a:t>
            </a:r>
          </a:p>
        </p:txBody>
      </p:sp>
      <p:sp>
        <p:nvSpPr>
          <p:cNvPr id="19" name="Marcador de tex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1" name="Marcador de texto 3"/>
          <p:cNvSpPr>
            <a:spLocks noGrp="1"/>
          </p:cNvSpPr>
          <p:nvPr>
            <p:ph type="body" sz="half" idx="18"/>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2" name="Marcador de tex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4" name="Marcador de tex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5" name="Marcador de texto 4"/>
          <p:cNvSpPr>
            <a:spLocks noGrp="1"/>
          </p:cNvSpPr>
          <p:nvPr>
            <p:ph type="body" sz="quarter" idx="13"/>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7" name="Marcador de tex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13B958A7-15AA-4414-9BB4-5D7F7DD3B2A9}"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lvl1pPr algn="r">
              <a:defRPr/>
            </a:lvl1pPr>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A5538FD5-23B0-4CD3-A4B5-5439E529438E}"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a:xfrm>
            <a:off x="6807126" y="5936187"/>
            <a:ext cx="2743200" cy="365125"/>
          </a:xfrm>
        </p:spPr>
        <p:txBody>
          <a:bodyPr rtlCol="0"/>
          <a:lstStyle/>
          <a:p>
            <a:pPr rtl="0"/>
            <a:fld id="{E4F44CE5-E829-4B6A-B4DD-2D23C38B7848}" type="datetime1">
              <a:rPr lang="es-ES" noProof="0" smtClean="0"/>
              <a:t>08/09/2021</a:t>
            </a:fld>
            <a:endParaRPr lang="es-ES" noProof="0"/>
          </a:p>
        </p:txBody>
      </p:sp>
      <p:sp>
        <p:nvSpPr>
          <p:cNvPr id="5" name="Marcador de pie de página 4"/>
          <p:cNvSpPr>
            <a:spLocks noGrp="1"/>
          </p:cNvSpPr>
          <p:nvPr>
            <p:ph type="ftr" sz="quarter" idx="11"/>
          </p:nvPr>
        </p:nvSpPr>
        <p:spPr>
          <a:xfrm>
            <a:off x="680321" y="5936188"/>
            <a:ext cx="6126805" cy="365125"/>
          </a:xfrm>
        </p:spPr>
        <p:txBody>
          <a:bodyPr rtlCol="0"/>
          <a:lstStyle/>
          <a:p>
            <a:pPr rtl="0"/>
            <a:endParaRPr lang="es-ES" noProof="0"/>
          </a:p>
        </p:txBody>
      </p:sp>
      <p:sp>
        <p:nvSpPr>
          <p:cNvPr id="6" name="Marcador de número de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s-ES" noProof="0" smtClean="0"/>
              <a:pPr rtl="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p:txBody>
          <a:bodyPr rtlCol="0"/>
          <a:lstStyle/>
          <a:p>
            <a:pPr rtl="0"/>
            <a:fld id="{F476325A-304B-4976-8ED7-43730B5DB793}"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1.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normAutofit/>
          </a:bodyPr>
          <a:lstStyle>
            <a:lvl1pPr>
              <a:defRPr sz="2400"/>
            </a:lvl1pPr>
            <a:lvl2pPr>
              <a:defRPr sz="2000"/>
            </a:lvl2pPr>
            <a:lvl3pPr>
              <a:defRPr sz="1800"/>
            </a:lvl3pPr>
            <a:lvl4pPr>
              <a:defRPr sz="1600"/>
            </a:lvl4pPr>
            <a:lvl5pPr>
              <a:defRPr sz="16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94D250C2-12C1-4285-B0C1-38DE0B0159B0}"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4.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es-ES" noProof="0"/>
              <a:t>Haga clic para modificar el estilo de título del patrón</a:t>
            </a:r>
          </a:p>
        </p:txBody>
      </p:sp>
      <p:sp>
        <p:nvSpPr>
          <p:cNvPr id="3" name="Marcador de tex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6F3D0DCD-F858-469C-B919-F82B86162DF7}"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15.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680320" y="2336873"/>
            <a:ext cx="46983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5594123" y="2336873"/>
            <a:ext cx="47000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270A5F83-5451-442B-8AFB-5A4E0194803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B19C09FE-1644-47CA-A9C7-DA742ADD518B}"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680322" y="3030008"/>
            <a:ext cx="4698355"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5594123" y="3030008"/>
            <a:ext cx="4700059"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48A4991E-B836-43ED-9F01-1D19FA34CEB3}" type="datetime1">
              <a:rPr lang="es-ES" noProof="0" smtClean="0"/>
              <a:t>08/09/2021</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1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D1354134-9BED-4402-BF2D-AB8B039A03E5}"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fecha 1"/>
          <p:cNvSpPr>
            <a:spLocks noGrp="1"/>
          </p:cNvSpPr>
          <p:nvPr>
            <p:ph type="dt" sz="half" idx="10"/>
          </p:nvPr>
        </p:nvSpPr>
        <p:spPr/>
        <p:txBody>
          <a:bodyPr rtlCol="0"/>
          <a:lstStyle/>
          <a:p>
            <a:pPr rtl="0"/>
            <a:fld id="{AA21AFC1-8ABB-48B3-863C-54F30FFB3E5B}" type="datetime1">
              <a:rPr lang="es-ES" noProof="0" smtClean="0"/>
              <a:t>08/09/2021</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rtlCol="0" anchor="ctr">
            <a:normAutofit/>
          </a:bodyPr>
          <a:lstStyle>
            <a:lvl1pPr>
              <a:defRPr sz="3600"/>
            </a:lvl1pPr>
          </a:lstStyle>
          <a:p>
            <a:pPr rtl="0"/>
            <a:r>
              <a:rPr lang="es-ES" noProof="0"/>
              <a:t>Haga clic para modificar el estilo de título del patrón</a:t>
            </a:r>
          </a:p>
        </p:txBody>
      </p:sp>
      <p:sp>
        <p:nvSpPr>
          <p:cNvPr id="3" name="Marcador de contenido 2"/>
          <p:cNvSpPr>
            <a:spLocks noGrp="1"/>
          </p:cNvSpPr>
          <p:nvPr>
            <p:ph idx="1"/>
          </p:nvPr>
        </p:nvSpPr>
        <p:spPr>
          <a:xfrm>
            <a:off x="4685846" y="2336873"/>
            <a:ext cx="5608336" cy="3599313"/>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68592E2C-A48A-4700-B6D4-AA50D5924330}"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1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rtlCol="0" anchor="ctr">
            <a:normAutofit/>
          </a:bodyPr>
          <a:lstStyle>
            <a:lvl1pPr>
              <a:defRPr sz="36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97F75623-B1EA-42F5-B1F9-862256299A3E}"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14.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rtlCol="0" anchor="b">
            <a:normAutofit/>
          </a:bodyPr>
          <a:lstStyle>
            <a:lvl1pPr>
              <a:defRPr sz="24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14E57A13-E379-4595-90A5-7C3EA16279E9}"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rtlCol="0" anchor="ctr"/>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57708172-40E6-48CE-8AC6-1FC6D1DEEFAC}"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6.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rtlCol="0" anchor="ctr"/>
          <a:lstStyle>
            <a:lvl1pPr>
              <a:defRPr sz="3200"/>
            </a:lvl1pPr>
          </a:lstStyle>
          <a:p>
            <a:pPr rtl="0"/>
            <a:r>
              <a:rPr lang="es-ES" noProof="0"/>
              <a:t>Haga clic para modificar el estilo de título del patrón</a:t>
            </a:r>
          </a:p>
        </p:txBody>
      </p:sp>
      <p:sp>
        <p:nvSpPr>
          <p:cNvPr id="12" name="Marcador de texto 3"/>
          <p:cNvSpPr>
            <a:spLocks noGrp="1"/>
          </p:cNvSpPr>
          <p:nvPr>
            <p:ph type="body" sz="half" idx="13"/>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4" name="Marcador de texto 3"/>
          <p:cNvSpPr>
            <a:spLocks noGrp="1"/>
          </p:cNvSpPr>
          <p:nvPr>
            <p:ph type="body" sz="half" idx="2"/>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5901FB69-E1BA-48E8-B51C-6AF56885A29A}"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7200" noProof="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7200" noProof="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rtlCol="0" anchor="b"/>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81437641-478A-4888-92BE-73206751BFEA}"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17.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rtlCol="0"/>
          <a:lstStyle/>
          <a:p>
            <a:pPr rtl="0"/>
            <a:r>
              <a:rPr lang="es-ES" noProof="0"/>
              <a:t>Haga clic para modificar el estilo de título del patrón</a:t>
            </a:r>
          </a:p>
        </p:txBody>
      </p:sp>
      <p:sp>
        <p:nvSpPr>
          <p:cNvPr id="7" name="Marcador de tex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8" name="Marcador de tex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tex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Marcador de tex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11" name="Marcador de texto 4"/>
          <p:cNvSpPr>
            <a:spLocks noGrp="1"/>
          </p:cNvSpPr>
          <p:nvPr>
            <p:ph type="body" sz="quarter" idx="13"/>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texto 3"/>
          <p:cNvSpPr>
            <a:spLocks noGrp="1"/>
          </p:cNvSpPr>
          <p:nvPr>
            <p:ph type="body" sz="half" idx="17"/>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EA559BA1-3743-4B8B-9457-8D984B5D212F}"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1.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es-ES" noProof="0"/>
              <a:t>Haga clic para modificar el estilo de título del patrón</a:t>
            </a:r>
          </a:p>
        </p:txBody>
      </p:sp>
      <p:sp>
        <p:nvSpPr>
          <p:cNvPr id="3" name="Marcador de tex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252BE5C5-44CC-47B3-A063-396CBDEEF73D}"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13.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rtlCol="0"/>
          <a:lstStyle/>
          <a:p>
            <a:pPr rtl="0"/>
            <a:r>
              <a:rPr lang="es-ES" noProof="0"/>
              <a:t>Haga clic para modificar el estilo de título del patrón</a:t>
            </a:r>
          </a:p>
        </p:txBody>
      </p:sp>
      <p:sp>
        <p:nvSpPr>
          <p:cNvPr id="19" name="Marcador de tex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1" name="Marcador de texto 3"/>
          <p:cNvSpPr>
            <a:spLocks noGrp="1"/>
          </p:cNvSpPr>
          <p:nvPr>
            <p:ph type="body" sz="half" idx="18"/>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2" name="Marcador de tex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4" name="Marcador de tex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5" name="Marcador de texto 4"/>
          <p:cNvSpPr>
            <a:spLocks noGrp="1"/>
          </p:cNvSpPr>
          <p:nvPr>
            <p:ph type="body" sz="quarter" idx="13"/>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7" name="Marcador de tex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10F3CC14-705A-4FA5-922C-90DC99CFF9EF}"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lvl1pPr algn="r">
              <a:defRPr/>
            </a:lvl1pPr>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7F1A9CEF-BCA9-4566-843B-BB1F552ECC35}"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a:xfrm>
            <a:off x="6807126" y="5936187"/>
            <a:ext cx="2743200" cy="365125"/>
          </a:xfrm>
        </p:spPr>
        <p:txBody>
          <a:bodyPr rtlCol="0"/>
          <a:lstStyle/>
          <a:p>
            <a:pPr rtl="0"/>
            <a:fld id="{21B35C45-7D5D-4887-BEB1-304A2B1D65CA}" type="datetime1">
              <a:rPr lang="es-ES" noProof="0" smtClean="0"/>
              <a:t>08/09/2021</a:t>
            </a:fld>
            <a:endParaRPr lang="es-ES" noProof="0"/>
          </a:p>
        </p:txBody>
      </p:sp>
      <p:sp>
        <p:nvSpPr>
          <p:cNvPr id="5" name="Marcador de pie de página 4"/>
          <p:cNvSpPr>
            <a:spLocks noGrp="1"/>
          </p:cNvSpPr>
          <p:nvPr>
            <p:ph type="ftr" sz="quarter" idx="11"/>
          </p:nvPr>
        </p:nvSpPr>
        <p:spPr>
          <a:xfrm>
            <a:off x="680321" y="5936188"/>
            <a:ext cx="6126805" cy="365125"/>
          </a:xfrm>
        </p:spPr>
        <p:txBody>
          <a:bodyPr rtlCol="0"/>
          <a:lstStyle/>
          <a:p>
            <a:pPr rtl="0"/>
            <a:endParaRPr lang="es-ES" noProof="0"/>
          </a:p>
        </p:txBody>
      </p:sp>
      <p:sp>
        <p:nvSpPr>
          <p:cNvPr id="6" name="Marcador de número de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6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p:txBody>
          <a:bodyPr rtlCol="0"/>
          <a:lstStyle/>
          <a:p>
            <a:pPr rtl="0"/>
            <a:fld id="{31FC5884-EE76-4B8E-9184-4EDD165B52B4}"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58.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9252637D-E649-4A71-BCA7-EA4DD7CCC517}"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54.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es-ES" noProof="0"/>
              <a:t>Haga clic para modificar el estilo de título del patrón</a:t>
            </a:r>
          </a:p>
        </p:txBody>
      </p:sp>
      <p:sp>
        <p:nvSpPr>
          <p:cNvPr id="3" name="Marcador de tex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BF1D24CE-4872-4DE0-9562-F98DC3B19EA0}"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66.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680320" y="2336873"/>
            <a:ext cx="46983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5594123" y="2336873"/>
            <a:ext cx="47000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82A3C3A1-E302-4FCF-8F1A-8AC9D0DD4A3E}"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6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680322" y="3030008"/>
            <a:ext cx="4698355"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5594123" y="3030008"/>
            <a:ext cx="4700059"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ECF7D57E-567F-4709-BD96-F6D5E57F432D}" type="datetime1">
              <a:rPr lang="es-ES" noProof="0" smtClean="0"/>
              <a:t>08/09/2021</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A1CF2954-AE23-41F0-860A-FEF8F06C790D}"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5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fecha 1"/>
          <p:cNvSpPr>
            <a:spLocks noGrp="1"/>
          </p:cNvSpPr>
          <p:nvPr>
            <p:ph type="dt" sz="half" idx="10"/>
          </p:nvPr>
        </p:nvSpPr>
        <p:spPr/>
        <p:txBody>
          <a:bodyPr rtlCol="0"/>
          <a:lstStyle/>
          <a:p>
            <a:pPr rtl="0"/>
            <a:fld id="{FA1BC81D-9EFA-4148-8413-EEFFCC694E30}" type="datetime1">
              <a:rPr lang="es-ES" noProof="0" smtClean="0"/>
              <a:t>08/09/2021</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rtlCol="0" anchor="ctr">
            <a:normAutofit/>
          </a:bodyPr>
          <a:lstStyle>
            <a:lvl1pPr>
              <a:defRPr sz="3600"/>
            </a:lvl1pPr>
          </a:lstStyle>
          <a:p>
            <a:pPr rtl="0"/>
            <a:r>
              <a:rPr lang="es-ES" noProof="0"/>
              <a:t>Haga clic para modificar el estilo de título del patrón</a:t>
            </a:r>
          </a:p>
        </p:txBody>
      </p:sp>
      <p:sp>
        <p:nvSpPr>
          <p:cNvPr id="3" name="Marcador de contenido 2"/>
          <p:cNvSpPr>
            <a:spLocks noGrp="1"/>
          </p:cNvSpPr>
          <p:nvPr>
            <p:ph idx="1"/>
          </p:nvPr>
        </p:nvSpPr>
        <p:spPr>
          <a:xfrm>
            <a:off x="4685846" y="2336873"/>
            <a:ext cx="5608336" cy="3599313"/>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A7B1CA3E-7307-4E50-9277-ACDAFE4CB73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2.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680320" y="2336873"/>
            <a:ext cx="46983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5594123" y="2336873"/>
            <a:ext cx="47000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DDE5DD95-2AE4-4BDB-9507-50D1680B67B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67.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rtlCol="0" anchor="ctr">
            <a:normAutofit/>
          </a:bodyPr>
          <a:lstStyle>
            <a:lvl1pPr>
              <a:defRPr sz="36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4BA4F467-E5A7-494D-899D-01F36A3A27D2}"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65.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rtlCol="0" anchor="b">
            <a:normAutofit/>
          </a:bodyPr>
          <a:lstStyle>
            <a:lvl1pPr>
              <a:defRPr sz="24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6999398B-5F7E-45BA-8626-44171C838E0F}"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62.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rtlCol="0" anchor="ctr"/>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6B1405D2-7D00-44B3-9FCA-733621FFFB56}"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56.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rtlCol="0" anchor="ctr"/>
          <a:lstStyle>
            <a:lvl1pPr>
              <a:defRPr sz="3200"/>
            </a:lvl1pPr>
          </a:lstStyle>
          <a:p>
            <a:pPr rtl="0"/>
            <a:r>
              <a:rPr lang="es-ES" noProof="0"/>
              <a:t>Haga clic para modificar el estilo de título del patrón</a:t>
            </a:r>
          </a:p>
        </p:txBody>
      </p:sp>
      <p:sp>
        <p:nvSpPr>
          <p:cNvPr id="12" name="Marcador de texto 3"/>
          <p:cNvSpPr>
            <a:spLocks noGrp="1"/>
          </p:cNvSpPr>
          <p:nvPr>
            <p:ph type="body" sz="half" idx="13"/>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4" name="Marcador de texto 3"/>
          <p:cNvSpPr>
            <a:spLocks noGrp="1"/>
          </p:cNvSpPr>
          <p:nvPr>
            <p:ph type="body" sz="half" idx="2"/>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6BB69393-BC4A-4D08-9102-C08B511A482C}"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7200" noProof="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7200" noProof="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5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rtlCol="0" anchor="b"/>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3218326C-9B51-44CE-85D1-9669AD6390C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68.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rtlCol="0"/>
          <a:lstStyle/>
          <a:p>
            <a:pPr rtl="0"/>
            <a:r>
              <a:rPr lang="es-ES" noProof="0"/>
              <a:t>Haga clic para modificar el estilo de título del patrón</a:t>
            </a:r>
          </a:p>
        </p:txBody>
      </p:sp>
      <p:sp>
        <p:nvSpPr>
          <p:cNvPr id="7" name="Marcador de tex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8" name="Marcador de tex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tex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Marcador de tex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11" name="Marcador de texto 4"/>
          <p:cNvSpPr>
            <a:spLocks noGrp="1"/>
          </p:cNvSpPr>
          <p:nvPr>
            <p:ph type="body" sz="quarter" idx="13"/>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texto 3"/>
          <p:cNvSpPr>
            <a:spLocks noGrp="1"/>
          </p:cNvSpPr>
          <p:nvPr>
            <p:ph type="body" sz="half" idx="17"/>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C75503B4-F2BC-48A8-91D0-BCC0B9AFDDBF}"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64.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rtlCol="0"/>
          <a:lstStyle/>
          <a:p>
            <a:pPr rtl="0"/>
            <a:r>
              <a:rPr lang="es-ES" noProof="0"/>
              <a:t>Haga clic para modificar el estilo de título del patrón</a:t>
            </a:r>
          </a:p>
        </p:txBody>
      </p:sp>
      <p:sp>
        <p:nvSpPr>
          <p:cNvPr id="19" name="Marcador de tex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1" name="Marcador de texto 3"/>
          <p:cNvSpPr>
            <a:spLocks noGrp="1"/>
          </p:cNvSpPr>
          <p:nvPr>
            <p:ph type="body" sz="half" idx="18"/>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2" name="Marcador de tex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4" name="Marcador de tex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5" name="Marcador de texto 4"/>
          <p:cNvSpPr>
            <a:spLocks noGrp="1"/>
          </p:cNvSpPr>
          <p:nvPr>
            <p:ph type="body" sz="quarter" idx="13"/>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7" name="Marcador de tex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600D6D04-39D7-4C69-A914-87D757C42565}"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5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lvl1pPr algn="r">
              <a:defRPr/>
            </a:lvl1pPr>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C73FC5C8-5A80-4119-9B6E-A8179D2B47F6}"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5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a:xfrm>
            <a:off x="6807126" y="5936187"/>
            <a:ext cx="2743200" cy="365125"/>
          </a:xfrm>
        </p:spPr>
        <p:txBody>
          <a:bodyPr rtlCol="0"/>
          <a:lstStyle/>
          <a:p>
            <a:pPr rtl="0"/>
            <a:fld id="{77240EE3-E3B6-4919-BD85-6D2EFC67C862}" type="datetime1">
              <a:rPr lang="es-ES" noProof="0" smtClean="0"/>
              <a:t>08/09/2021</a:t>
            </a:fld>
            <a:endParaRPr lang="es-ES" noProof="0"/>
          </a:p>
        </p:txBody>
      </p:sp>
      <p:sp>
        <p:nvSpPr>
          <p:cNvPr id="5" name="Marcador de pie de página 4"/>
          <p:cNvSpPr>
            <a:spLocks noGrp="1"/>
          </p:cNvSpPr>
          <p:nvPr>
            <p:ph type="ftr" sz="quarter" idx="11"/>
          </p:nvPr>
        </p:nvSpPr>
        <p:spPr>
          <a:xfrm>
            <a:off x="680321" y="5936188"/>
            <a:ext cx="6126805" cy="365125"/>
          </a:xfrm>
        </p:spPr>
        <p:txBody>
          <a:bodyPr rtlCol="0"/>
          <a:lstStyle/>
          <a:p>
            <a:pPr rtl="0"/>
            <a:endParaRPr lang="es-ES" noProof="0"/>
          </a:p>
        </p:txBody>
      </p:sp>
      <p:sp>
        <p:nvSpPr>
          <p:cNvPr id="6" name="Marcador de número de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p:txBody>
          <a:bodyPr rtlCol="0"/>
          <a:lstStyle/>
          <a:p>
            <a:pPr rtl="0"/>
            <a:fld id="{2E07E731-F8E5-40DE-AC73-89DCFFDB86DA}"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680322" y="3030008"/>
            <a:ext cx="4698355"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5594123" y="3030008"/>
            <a:ext cx="4700059"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5977A87B-8649-444D-889A-420BFA4FE8B1}" type="datetime1">
              <a:rPr lang="es-ES" noProof="0" smtClean="0"/>
              <a:t>08/09/2021</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4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007E93DF-D7CC-48DA-97F1-66CCA4E207F2}"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38.xml><?xml version="1.0" encoding="utf-8"?>
<p:sldLayout xmlns:a="http://schemas.openxmlformats.org/drawingml/2006/main" xmlns:r="http://schemas.openxmlformats.org/officeDocument/2006/relationships" xmlns:p="http://schemas.openxmlformats.org/presentationml/2006/main" type="secHead" preserve="1">
  <p:cSld name="Encabezado de la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es-ES" noProof="0"/>
              <a:t>Haga clic para modificar el estilo de título del patrón</a:t>
            </a:r>
          </a:p>
        </p:txBody>
      </p:sp>
      <p:sp>
        <p:nvSpPr>
          <p:cNvPr id="3" name="Marcador de texto 2"/>
          <p:cNvSpPr>
            <a:spLocks noGrp="1"/>
          </p:cNvSpPr>
          <p:nvPr>
            <p:ph type="body" idx="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520E5DAC-F688-4E02-BDCE-6469BA5F425D}"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49.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p:nvPr>
        </p:nvSpPr>
        <p:spPr>
          <a:xfrm>
            <a:off x="680320" y="2336873"/>
            <a:ext cx="46983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5594123" y="2336873"/>
            <a:ext cx="4700058" cy="3599316"/>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512EDECC-2E2C-40FF-B05D-45A3BCDB1A03}"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4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rtlCol="0"/>
          <a:lstStyle/>
          <a:p>
            <a:pPr rtl="0"/>
            <a:r>
              <a:rPr lang="es-ES" noProof="0"/>
              <a:t>Haga clic para modificar el estilo de título del patrón</a:t>
            </a:r>
          </a:p>
        </p:txBody>
      </p:sp>
      <p:sp>
        <p:nvSpPr>
          <p:cNvPr id="3" name="Marcador de texto 2"/>
          <p:cNvSpPr>
            <a:spLocks noGrp="1"/>
          </p:cNvSpPr>
          <p:nvPr>
            <p:ph type="body" idx="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680322" y="3030008"/>
            <a:ext cx="4698355"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5594123" y="3030008"/>
            <a:ext cx="4700059" cy="290617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FB009003-0F40-4C3D-B546-5D7B7F02AC5D}" type="datetime1">
              <a:rPr lang="es-ES" noProof="0" smtClean="0"/>
              <a:t>08/09/2021</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4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954D585F-63A3-4CF3-8FCB-2D961515CE2A}"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fecha 1"/>
          <p:cNvSpPr>
            <a:spLocks noGrp="1"/>
          </p:cNvSpPr>
          <p:nvPr>
            <p:ph type="dt" sz="half" idx="10"/>
          </p:nvPr>
        </p:nvSpPr>
        <p:spPr/>
        <p:txBody>
          <a:bodyPr rtlCol="0"/>
          <a:lstStyle/>
          <a:p>
            <a:pPr rtl="0"/>
            <a:fld id="{A0E99AB0-F279-4431-B8A5-138B5664CA76}" type="datetime1">
              <a:rPr lang="es-ES" noProof="0" smtClean="0"/>
              <a:t>08/09/2021</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3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rtlCol="0" anchor="ctr">
            <a:normAutofit/>
          </a:bodyPr>
          <a:lstStyle>
            <a:lvl1pPr>
              <a:defRPr sz="3600"/>
            </a:lvl1pPr>
          </a:lstStyle>
          <a:p>
            <a:pPr rtl="0"/>
            <a:r>
              <a:rPr lang="es-ES" noProof="0"/>
              <a:t>Haga clic para modificar el estilo de título del patrón</a:t>
            </a:r>
          </a:p>
        </p:txBody>
      </p:sp>
      <p:sp>
        <p:nvSpPr>
          <p:cNvPr id="3" name="Marcador de contenido 2"/>
          <p:cNvSpPr>
            <a:spLocks noGrp="1"/>
          </p:cNvSpPr>
          <p:nvPr>
            <p:ph idx="1"/>
          </p:nvPr>
        </p:nvSpPr>
        <p:spPr>
          <a:xfrm>
            <a:off x="4685846" y="2336873"/>
            <a:ext cx="5608336" cy="3599313"/>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1C20C1A0-5303-462C-8C5B-C0CEC24687F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5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rtlCol="0" anchor="ctr">
            <a:normAutofit/>
          </a:bodyPr>
          <a:lstStyle>
            <a:lvl1pPr>
              <a:defRPr sz="36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4868D149-5CBB-4F97-9052-118B404C88A3}"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48.xml><?xml version="1.0" encoding="utf-8"?>
<p:sldLayout xmlns:a="http://schemas.openxmlformats.org/drawingml/2006/main" xmlns:r="http://schemas.openxmlformats.org/officeDocument/2006/relationships" xmlns:p="http://schemas.openxmlformats.org/presentationml/2006/main" preserve="1">
  <p:cSld name="Imagen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rtlCol="0" anchor="b">
            <a:normAutofit/>
          </a:bodyPr>
          <a:lstStyle>
            <a:lvl1pPr>
              <a:defRPr sz="24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FEB4C5DA-11BA-41F1-923E-02369769D7D5}"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45.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rtlCol="0" anchor="ctr"/>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48487A87-6E77-4422-8727-4FC04487A0D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67B43B00-7D75-4DBE-B01D-FAC575560439}"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40.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rtlCol="0" anchor="ctr"/>
          <a:lstStyle>
            <a:lvl1pPr>
              <a:defRPr sz="3200"/>
            </a:lvl1pPr>
          </a:lstStyle>
          <a:p>
            <a:pPr rtl="0"/>
            <a:r>
              <a:rPr lang="es-ES" noProof="0"/>
              <a:t>Haga clic para modificar el estilo de título del patrón</a:t>
            </a:r>
          </a:p>
        </p:txBody>
      </p:sp>
      <p:sp>
        <p:nvSpPr>
          <p:cNvPr id="12" name="Marcador de texto 3"/>
          <p:cNvSpPr>
            <a:spLocks noGrp="1"/>
          </p:cNvSpPr>
          <p:nvPr>
            <p:ph type="body" sz="half" idx="13"/>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4" name="Marcador de texto 3"/>
          <p:cNvSpPr>
            <a:spLocks noGrp="1"/>
          </p:cNvSpPr>
          <p:nvPr>
            <p:ph type="body" sz="half" idx="2"/>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0719DAF6-2B73-4291-B08E-8FCA783B80B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es-ES" sz="7200" noProof="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es-ES" sz="7200" noProof="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37.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rtlCol="0" anchor="b"/>
          <a:lstStyle>
            <a:lvl1pPr>
              <a:defRPr sz="3200"/>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F91FCB64-41A6-44FF-8B9E-50773829C9ED}"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51.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rtlCol="0"/>
          <a:lstStyle/>
          <a:p>
            <a:pPr rtl="0"/>
            <a:r>
              <a:rPr lang="es-ES" noProof="0"/>
              <a:t>Haga clic para modificar el estilo de título del patrón</a:t>
            </a:r>
          </a:p>
        </p:txBody>
      </p:sp>
      <p:sp>
        <p:nvSpPr>
          <p:cNvPr id="7" name="Marcador de texto 2"/>
          <p:cNvSpPr>
            <a:spLocks noGrp="1"/>
          </p:cNvSpPr>
          <p:nvPr>
            <p:ph type="body" idx="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8" name="Marcador de texto 3"/>
          <p:cNvSpPr>
            <a:spLocks noGrp="1"/>
          </p:cNvSpPr>
          <p:nvPr>
            <p:ph type="body" sz="half" idx="15"/>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texto 4"/>
          <p:cNvSpPr>
            <a:spLocks noGrp="1"/>
          </p:cNvSpPr>
          <p:nvPr>
            <p:ph type="body" sz="quarter" idx="3"/>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0" name="Marcador de texto 3"/>
          <p:cNvSpPr>
            <a:spLocks noGrp="1"/>
          </p:cNvSpPr>
          <p:nvPr>
            <p:ph type="body" sz="half" idx="16"/>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11" name="Marcador de texto 4"/>
          <p:cNvSpPr>
            <a:spLocks noGrp="1"/>
          </p:cNvSpPr>
          <p:nvPr>
            <p:ph type="body" sz="quarter" idx="13"/>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texto 3"/>
          <p:cNvSpPr>
            <a:spLocks noGrp="1"/>
          </p:cNvSpPr>
          <p:nvPr>
            <p:ph type="body" sz="half" idx="17"/>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629895E8-92F4-4CA6-8C8F-589BE1EC575D}"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47.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rtlCol="0"/>
          <a:lstStyle/>
          <a:p>
            <a:pPr rtl="0"/>
            <a:r>
              <a:rPr lang="es-ES" noProof="0"/>
              <a:t>Haga clic para modificar el estilo de título del patrón</a:t>
            </a:r>
          </a:p>
        </p:txBody>
      </p:sp>
      <p:sp>
        <p:nvSpPr>
          <p:cNvPr id="19" name="Marcador de texto 2"/>
          <p:cNvSpPr>
            <a:spLocks noGrp="1"/>
          </p:cNvSpPr>
          <p:nvPr>
            <p:ph type="body" idx="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1" name="Marcador de texto 3"/>
          <p:cNvSpPr>
            <a:spLocks noGrp="1"/>
          </p:cNvSpPr>
          <p:nvPr>
            <p:ph type="body" sz="half" idx="18"/>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2" name="Marcador de texto 4"/>
          <p:cNvSpPr>
            <a:spLocks noGrp="1"/>
          </p:cNvSpPr>
          <p:nvPr>
            <p:ph type="body" sz="quarter" idx="3"/>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4" name="Marcador de texto 3"/>
          <p:cNvSpPr>
            <a:spLocks noGrp="1"/>
          </p:cNvSpPr>
          <p:nvPr>
            <p:ph type="body" sz="half" idx="19"/>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25" name="Marcador de texto 4"/>
          <p:cNvSpPr>
            <a:spLocks noGrp="1"/>
          </p:cNvSpPr>
          <p:nvPr>
            <p:ph type="body" sz="quarter" idx="13"/>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27" name="Marcador de texto 3"/>
          <p:cNvSpPr>
            <a:spLocks noGrp="1"/>
          </p:cNvSpPr>
          <p:nvPr>
            <p:ph type="body" sz="half" idx="20"/>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3" name="Marcador de fecha 2"/>
          <p:cNvSpPr>
            <a:spLocks noGrp="1"/>
          </p:cNvSpPr>
          <p:nvPr>
            <p:ph type="dt" sz="half" idx="10"/>
          </p:nvPr>
        </p:nvSpPr>
        <p:spPr/>
        <p:txBody>
          <a:bodyPr rtlCol="0"/>
          <a:lstStyle/>
          <a:p>
            <a:pPr rtl="0"/>
            <a:fld id="{61E8A301-9B88-45A3-BDE9-E69269749CB9}" type="datetime1">
              <a:rPr lang="es-ES" noProof="0" smtClean="0"/>
              <a:t>08/09/2021</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rtlCol="0"/>
          <a:lstStyle>
            <a:lvl1pPr algn="r">
              <a:defRPr/>
            </a:lvl1pPr>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DBE6BC5C-DE84-4DCF-ABFE-A265F6270F91}" type="datetime1">
              <a:rPr lang="es-ES" noProof="0" smtClean="0"/>
              <a:t>08/09/2021</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4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a:xfrm>
            <a:off x="6807126" y="5936187"/>
            <a:ext cx="2743200" cy="365125"/>
          </a:xfrm>
        </p:spPr>
        <p:txBody>
          <a:bodyPr rtlCol="0"/>
          <a:lstStyle/>
          <a:p>
            <a:pPr rtl="0"/>
            <a:fld id="{EE6FDD76-1A26-4C2B-90DF-87508D1BF201}" type="datetime1">
              <a:rPr lang="es-ES" noProof="0" smtClean="0"/>
              <a:t>08/09/2021</a:t>
            </a:fld>
            <a:endParaRPr lang="es-ES" noProof="0"/>
          </a:p>
        </p:txBody>
      </p:sp>
      <p:sp>
        <p:nvSpPr>
          <p:cNvPr id="5" name="Marcador de pie de página 4"/>
          <p:cNvSpPr>
            <a:spLocks noGrp="1"/>
          </p:cNvSpPr>
          <p:nvPr>
            <p:ph type="ftr" sz="quarter" idx="11"/>
          </p:nvPr>
        </p:nvSpPr>
        <p:spPr>
          <a:xfrm>
            <a:off x="680321" y="5936188"/>
            <a:ext cx="6126805" cy="365125"/>
          </a:xfrm>
        </p:spPr>
        <p:txBody>
          <a:bodyPr rtlCol="0"/>
          <a:lstStyle/>
          <a:p>
            <a:pPr rtl="0"/>
            <a:endParaRPr lang="es-ES" noProof="0"/>
          </a:p>
        </p:txBody>
      </p:sp>
      <p:sp>
        <p:nvSpPr>
          <p:cNvPr id="6" name="Marcador de número de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fecha 1"/>
          <p:cNvSpPr>
            <a:spLocks noGrp="1"/>
          </p:cNvSpPr>
          <p:nvPr>
            <p:ph type="dt" sz="half" idx="10"/>
          </p:nvPr>
        </p:nvSpPr>
        <p:spPr/>
        <p:txBody>
          <a:bodyPr rtlCol="0"/>
          <a:lstStyle/>
          <a:p>
            <a:pPr rtl="0"/>
            <a:fld id="{44B6D706-AA7C-417B-BEC6-793FA3D9E64B}" type="datetime1">
              <a:rPr lang="es-ES" noProof="0" smtClean="0"/>
              <a:t>08/09/2021</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rtlCol="0" anchor="ctr">
            <a:normAutofit/>
          </a:bodyPr>
          <a:lstStyle>
            <a:lvl1pPr>
              <a:defRPr sz="3600"/>
            </a:lvl1pPr>
          </a:lstStyle>
          <a:p>
            <a:pPr rtl="0"/>
            <a:r>
              <a:rPr lang="es-ES" noProof="0"/>
              <a:t>Haga clic para modificar el estilo de título del patrón</a:t>
            </a:r>
          </a:p>
        </p:txBody>
      </p:sp>
      <p:sp>
        <p:nvSpPr>
          <p:cNvPr id="3" name="Marcador de contenido 2"/>
          <p:cNvSpPr>
            <a:spLocks noGrp="1"/>
          </p:cNvSpPr>
          <p:nvPr>
            <p:ph idx="1"/>
          </p:nvPr>
        </p:nvSpPr>
        <p:spPr>
          <a:xfrm>
            <a:off x="4685846" y="2336873"/>
            <a:ext cx="5608336" cy="3599313"/>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F58D4283-23F9-4655-BB2B-995C723C3784}"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3.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rtlCol="0" anchor="ctr">
            <a:normAutofit/>
          </a:bodyPr>
          <a:lstStyle>
            <a:lvl1pPr>
              <a:defRPr sz="360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34916DE5-954E-4F5D-91CB-4CBAEB08527B}" type="datetime1">
              <a:rPr lang="es-ES" noProof="0" smtClean="0"/>
              <a:t>08/09/2021</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D22F896-40B5-4ADD-8801-0D06FADFA095}" type="slidenum">
              <a:rPr lang="es-ES" noProof="0" smtClean="0"/>
              <a:t>‹Nº›</a:t>
            </a:fld>
            <a:endParaRPr lang="es-ES"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2.xml.rels>&#65279;<?xml version="1.0" encoding="utf-8"?><Relationships xmlns="http://schemas.openxmlformats.org/package/2006/relationships"><Relationship Type="http://schemas.openxmlformats.org/officeDocument/2006/relationships/slideLayout" Target="/ppt/slideLayouts/slideLayout819.xml" Id="rId8" /><Relationship Type="http://schemas.openxmlformats.org/officeDocument/2006/relationships/slideLayout" Target="/ppt/slideLayouts/slideLayout1320.xml" Id="rId13" /><Relationship Type="http://schemas.openxmlformats.org/officeDocument/2006/relationships/theme" Target="/ppt/theme/theme13.xml" Id="rId18" /><Relationship Type="http://schemas.openxmlformats.org/officeDocument/2006/relationships/slideLayout" Target="/ppt/slideLayouts/slideLayout321.xml" Id="rId3" /><Relationship Type="http://schemas.openxmlformats.org/officeDocument/2006/relationships/slideLayout" Target="/ppt/slideLayouts/slideLayout722.xml" Id="rId7" /><Relationship Type="http://schemas.openxmlformats.org/officeDocument/2006/relationships/slideLayout" Target="/ppt/slideLayouts/slideLayout1223.xml" Id="rId12" /><Relationship Type="http://schemas.openxmlformats.org/officeDocument/2006/relationships/slideLayout" Target="/ppt/slideLayouts/slideLayout1724.xml" Id="rId17" /><Relationship Type="http://schemas.openxmlformats.org/officeDocument/2006/relationships/slideLayout" Target="/ppt/slideLayouts/slideLayout218.xml" Id="rId2" /><Relationship Type="http://schemas.openxmlformats.org/officeDocument/2006/relationships/slideLayout" Target="/ppt/slideLayouts/slideLayout1625.xml" Id="rId16" /><Relationship Type="http://schemas.openxmlformats.org/officeDocument/2006/relationships/slideLayout" Target="/ppt/slideLayouts/slideLayout126.xml" Id="rId1" /><Relationship Type="http://schemas.openxmlformats.org/officeDocument/2006/relationships/slideLayout" Target="/ppt/slideLayouts/slideLayout627.xml" Id="rId6" /><Relationship Type="http://schemas.openxmlformats.org/officeDocument/2006/relationships/slideLayout" Target="/ppt/slideLayouts/slideLayout1128.xml" Id="rId11" /><Relationship Type="http://schemas.openxmlformats.org/officeDocument/2006/relationships/slideLayout" Target="/ppt/slideLayouts/slideLayout529.xml" Id="rId5" /><Relationship Type="http://schemas.openxmlformats.org/officeDocument/2006/relationships/slideLayout" Target="/ppt/slideLayouts/slideLayout1530.xml" Id="rId15" /><Relationship Type="http://schemas.openxmlformats.org/officeDocument/2006/relationships/slideLayout" Target="/ppt/slideLayouts/slideLayout1031.xml" Id="rId10" /><Relationship Type="http://schemas.openxmlformats.org/officeDocument/2006/relationships/image" Target="/ppt/media/image13.png" Id="rId19" /><Relationship Type="http://schemas.openxmlformats.org/officeDocument/2006/relationships/slideLayout" Target="/ppt/slideLayouts/slideLayout432.xml" Id="rId4" /><Relationship Type="http://schemas.openxmlformats.org/officeDocument/2006/relationships/slideLayout" Target="/ppt/slideLayouts/slideLayout933.xml" Id="rId9" /><Relationship Type="http://schemas.openxmlformats.org/officeDocument/2006/relationships/slideLayout" Target="/ppt/slideLayouts/slideLayout1434.xml" Id="rId14" /></Relationships>
</file>

<file path=ppt/slideMasters/_rels/slideMaster21.xml.rels>&#65279;<?xml version="1.0" encoding="utf-8"?><Relationships xmlns="http://schemas.openxmlformats.org/package/2006/relationships"><Relationship Type="http://schemas.openxmlformats.org/officeDocument/2006/relationships/slideLayout" Target="/ppt/slideLayouts/slideLayout252.xml" Id="rId8" /><Relationship Type="http://schemas.openxmlformats.org/officeDocument/2006/relationships/slideLayout" Target="/ppt/slideLayouts/slideLayout303.xml" Id="rId13" /><Relationship Type="http://schemas.openxmlformats.org/officeDocument/2006/relationships/theme" Target="/ppt/theme/theme22.xml" Id="rId18" /><Relationship Type="http://schemas.openxmlformats.org/officeDocument/2006/relationships/slideLayout" Target="/ppt/slideLayouts/slideLayout204.xml" Id="rId3" /><Relationship Type="http://schemas.openxmlformats.org/officeDocument/2006/relationships/slideLayout" Target="/ppt/slideLayouts/slideLayout245.xml" Id="rId7" /><Relationship Type="http://schemas.openxmlformats.org/officeDocument/2006/relationships/slideLayout" Target="/ppt/slideLayouts/slideLayout296.xml" Id="rId12" /><Relationship Type="http://schemas.openxmlformats.org/officeDocument/2006/relationships/slideLayout" Target="/ppt/slideLayouts/slideLayout347.xml" Id="rId17" /><Relationship Type="http://schemas.openxmlformats.org/officeDocument/2006/relationships/slideLayout" Target="/ppt/slideLayouts/slideLayout191.xml" Id="rId2" /><Relationship Type="http://schemas.openxmlformats.org/officeDocument/2006/relationships/slideLayout" Target="/ppt/slideLayouts/slideLayout338.xml" Id="rId16" /><Relationship Type="http://schemas.openxmlformats.org/officeDocument/2006/relationships/slideLayout" Target="/ppt/slideLayouts/slideLayout189.xml" Id="rId1" /><Relationship Type="http://schemas.openxmlformats.org/officeDocument/2006/relationships/slideLayout" Target="/ppt/slideLayouts/slideLayout2310.xml" Id="rId6" /><Relationship Type="http://schemas.openxmlformats.org/officeDocument/2006/relationships/slideLayout" Target="/ppt/slideLayouts/slideLayout2811.xml" Id="rId11" /><Relationship Type="http://schemas.openxmlformats.org/officeDocument/2006/relationships/slideLayout" Target="/ppt/slideLayouts/slideLayout2212.xml" Id="rId5" /><Relationship Type="http://schemas.openxmlformats.org/officeDocument/2006/relationships/slideLayout" Target="/ppt/slideLayouts/slideLayout3213.xml" Id="rId15" /><Relationship Type="http://schemas.openxmlformats.org/officeDocument/2006/relationships/slideLayout" Target="/ppt/slideLayouts/slideLayout2714.xml" Id="rId10" /><Relationship Type="http://schemas.openxmlformats.org/officeDocument/2006/relationships/image" Target="/ppt/media/image13.png" Id="rId19" /><Relationship Type="http://schemas.openxmlformats.org/officeDocument/2006/relationships/slideLayout" Target="/ppt/slideLayouts/slideLayout2115.xml" Id="rId4" /><Relationship Type="http://schemas.openxmlformats.org/officeDocument/2006/relationships/slideLayout" Target="/ppt/slideLayouts/slideLayout2616.xml" Id="rId9" /><Relationship Type="http://schemas.openxmlformats.org/officeDocument/2006/relationships/slideLayout" Target="/ppt/slideLayouts/slideLayout3117.xml" Id="rId14" /></Relationships>
</file>

<file path=ppt/slideMasters/_rels/slideMaster34.xml.rels>&#65279;<?xml version="1.0" encoding="utf-8"?><Relationships xmlns="http://schemas.openxmlformats.org/package/2006/relationships"><Relationship Type="http://schemas.openxmlformats.org/officeDocument/2006/relationships/slideLayout" Target="/ppt/slideLayouts/slideLayout4252.xml" Id="rId8" /><Relationship Type="http://schemas.openxmlformats.org/officeDocument/2006/relationships/slideLayout" Target="/ppt/slideLayouts/slideLayout4753.xml" Id="rId13" /><Relationship Type="http://schemas.openxmlformats.org/officeDocument/2006/relationships/theme" Target="/ppt/theme/theme36.xml" Id="rId18" /><Relationship Type="http://schemas.openxmlformats.org/officeDocument/2006/relationships/slideLayout" Target="/ppt/slideLayouts/slideLayout3754.xml" Id="rId3" /><Relationship Type="http://schemas.openxmlformats.org/officeDocument/2006/relationships/slideLayout" Target="/ppt/slideLayouts/slideLayout4155.xml" Id="rId7" /><Relationship Type="http://schemas.openxmlformats.org/officeDocument/2006/relationships/slideLayout" Target="/ppt/slideLayouts/slideLayout4656.xml" Id="rId12" /><Relationship Type="http://schemas.openxmlformats.org/officeDocument/2006/relationships/slideLayout" Target="/ppt/slideLayouts/slideLayout5157.xml" Id="rId17" /><Relationship Type="http://schemas.openxmlformats.org/officeDocument/2006/relationships/slideLayout" Target="/ppt/slideLayouts/slideLayout3658.xml" Id="rId2" /><Relationship Type="http://schemas.openxmlformats.org/officeDocument/2006/relationships/slideLayout" Target="/ppt/slideLayouts/slideLayout5059.xml" Id="rId16" /><Relationship Type="http://schemas.openxmlformats.org/officeDocument/2006/relationships/slideLayout" Target="/ppt/slideLayouts/slideLayout3560.xml" Id="rId1" /><Relationship Type="http://schemas.openxmlformats.org/officeDocument/2006/relationships/slideLayout" Target="/ppt/slideLayouts/slideLayout4061.xml" Id="rId6" /><Relationship Type="http://schemas.openxmlformats.org/officeDocument/2006/relationships/slideLayout" Target="/ppt/slideLayouts/slideLayout4562.xml" Id="rId11" /><Relationship Type="http://schemas.openxmlformats.org/officeDocument/2006/relationships/slideLayout" Target="/ppt/slideLayouts/slideLayout3963.xml" Id="rId5" /><Relationship Type="http://schemas.openxmlformats.org/officeDocument/2006/relationships/slideLayout" Target="/ppt/slideLayouts/slideLayout4964.xml" Id="rId15" /><Relationship Type="http://schemas.openxmlformats.org/officeDocument/2006/relationships/slideLayout" Target="/ppt/slideLayouts/slideLayout4465.xml" Id="rId10" /><Relationship Type="http://schemas.openxmlformats.org/officeDocument/2006/relationships/image" Target="/ppt/media/image13.png" Id="rId19" /><Relationship Type="http://schemas.openxmlformats.org/officeDocument/2006/relationships/slideLayout" Target="/ppt/slideLayouts/slideLayout3866.xml" Id="rId4" /><Relationship Type="http://schemas.openxmlformats.org/officeDocument/2006/relationships/slideLayout" Target="/ppt/slideLayouts/slideLayout4367.xml" Id="rId9" /><Relationship Type="http://schemas.openxmlformats.org/officeDocument/2006/relationships/slideLayout" Target="/ppt/slideLayouts/slideLayout4868.xml" Id="rId14" /></Relationships>
</file>

<file path=ppt/slideMasters/_rels/slideMaster43.xml.rels>&#65279;<?xml version="1.0" encoding="utf-8"?><Relationships xmlns="http://schemas.openxmlformats.org/package/2006/relationships"><Relationship Type="http://schemas.openxmlformats.org/officeDocument/2006/relationships/slideLayout" Target="/ppt/slideLayouts/slideLayout5936.xml" Id="rId8" /><Relationship Type="http://schemas.openxmlformats.org/officeDocument/2006/relationships/slideLayout" Target="/ppt/slideLayouts/slideLayout6437.xml" Id="rId13" /><Relationship Type="http://schemas.openxmlformats.org/officeDocument/2006/relationships/theme" Target="/ppt/theme/theme44.xml" Id="rId18" /><Relationship Type="http://schemas.openxmlformats.org/officeDocument/2006/relationships/slideLayout" Target="/ppt/slideLayouts/slideLayout5438.xml" Id="rId3" /><Relationship Type="http://schemas.openxmlformats.org/officeDocument/2006/relationships/slideLayout" Target="/ppt/slideLayouts/slideLayout5839.xml" Id="rId7" /><Relationship Type="http://schemas.openxmlformats.org/officeDocument/2006/relationships/slideLayout" Target="/ppt/slideLayouts/slideLayout6340.xml" Id="rId12" /><Relationship Type="http://schemas.openxmlformats.org/officeDocument/2006/relationships/slideLayout" Target="/ppt/slideLayouts/slideLayout6841.xml" Id="rId17" /><Relationship Type="http://schemas.openxmlformats.org/officeDocument/2006/relationships/slideLayout" Target="/ppt/slideLayouts/slideLayout5342.xml" Id="rId2" /><Relationship Type="http://schemas.openxmlformats.org/officeDocument/2006/relationships/slideLayout" Target="/ppt/slideLayouts/slideLayout6743.xml" Id="rId16" /><Relationship Type="http://schemas.openxmlformats.org/officeDocument/2006/relationships/slideLayout" Target="/ppt/slideLayouts/slideLayout5235.xml" Id="rId1" /><Relationship Type="http://schemas.openxmlformats.org/officeDocument/2006/relationships/slideLayout" Target="/ppt/slideLayouts/slideLayout5744.xml" Id="rId6" /><Relationship Type="http://schemas.openxmlformats.org/officeDocument/2006/relationships/slideLayout" Target="/ppt/slideLayouts/slideLayout6245.xml" Id="rId11" /><Relationship Type="http://schemas.openxmlformats.org/officeDocument/2006/relationships/slideLayout" Target="/ppt/slideLayouts/slideLayout5646.xml" Id="rId5" /><Relationship Type="http://schemas.openxmlformats.org/officeDocument/2006/relationships/slideLayout" Target="/ppt/slideLayouts/slideLayout6647.xml" Id="rId15" /><Relationship Type="http://schemas.openxmlformats.org/officeDocument/2006/relationships/slideLayout" Target="/ppt/slideLayouts/slideLayout6148.xml" Id="rId10" /><Relationship Type="http://schemas.openxmlformats.org/officeDocument/2006/relationships/image" Target="/ppt/media/image13.png" Id="rId19" /><Relationship Type="http://schemas.openxmlformats.org/officeDocument/2006/relationships/slideLayout" Target="/ppt/slideLayouts/slideLayout5549.xml" Id="rId4" /><Relationship Type="http://schemas.openxmlformats.org/officeDocument/2006/relationships/slideLayout" Target="/ppt/slideLayouts/slideLayout6050.xml" Id="rId9" /><Relationship Type="http://schemas.openxmlformats.org/officeDocument/2006/relationships/slideLayout" Target="/ppt/slideLayouts/slideLayout6551.xml" Id="rId14" /></Relationships>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A5C569C6-D66A-4505-9985-970CB3837A8A}" type="datetime1">
              <a:rPr lang="es-ES" noProof="0" smtClean="0"/>
              <a:t>08/09/2021</a:t>
            </a:fld>
            <a:endParaRPr lang="es-ES" noProof="0" dirty="0"/>
          </a:p>
        </p:txBody>
      </p:sp>
      <p:sp>
        <p:nvSpPr>
          <p:cNvPr id="5" name="Marcador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s-ES" noProof="0" smtClean="0"/>
              <a:pPr rtl="0"/>
              <a:t>‹Nº›</a:t>
            </a:fld>
            <a:endParaRPr lang="es-E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C37080B9-A9D2-41FB-8B2C-7D64BF476A68}" type="datetime1">
              <a:rPr lang="es-ES" noProof="0" smtClean="0"/>
              <a:t>08/09/2021</a:t>
            </a:fld>
            <a:endParaRPr lang="es-ES" noProof="0"/>
          </a:p>
        </p:txBody>
      </p:sp>
      <p:sp>
        <p:nvSpPr>
          <p:cNvPr id="5" name="Marcador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3B0D6DC0-EED8-44B0-91C2-D69306360659}" type="datetime1">
              <a:rPr lang="es-ES" noProof="0" smtClean="0"/>
              <a:t>08/09/2021</a:t>
            </a:fld>
            <a:endParaRPr lang="es-ES" noProof="0"/>
          </a:p>
        </p:txBody>
      </p:sp>
      <p:sp>
        <p:nvSpPr>
          <p:cNvPr id="5" name="Marcador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168F6210-72B5-4C2F-9EB0-EF710F565219}" type="datetime1">
              <a:rPr lang="es-ES" noProof="0" smtClean="0"/>
              <a:t>08/09/2021</a:t>
            </a:fld>
            <a:endParaRPr lang="es-ES" noProof="0"/>
          </a:p>
        </p:txBody>
      </p:sp>
      <p:sp>
        <p:nvSpPr>
          <p:cNvPr id="5" name="Marcador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es-ES" noProof="0" smtClean="0"/>
              <a:pPr rtl="0"/>
              <a:t>‹Nº›</a:t>
            </a:fld>
            <a:endParaRPr lang="es-ES" noProof="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9.xml.rels>&#65279;<?xml version="1.0" encoding="utf-8"?><Relationships xmlns="http://schemas.openxmlformats.org/package/2006/relationships"><Relationship Type="http://schemas.openxmlformats.org/officeDocument/2006/relationships/notesSlide" Target="/ppt/notesSlides/notesSlide1019.xml" Id="rId2" /><Relationship Type="http://schemas.openxmlformats.org/officeDocument/2006/relationships/slideLayout" Target="/ppt/slideLayouts/slideLayout3560.xml" Id="rId1" /></Relationships>
</file>

<file path=ppt/slides/_rels/slide1114.xml.rels>&#65279;<?xml version="1.0" encoding="utf-8"?><Relationships xmlns="http://schemas.openxmlformats.org/package/2006/relationships"><Relationship Type="http://schemas.openxmlformats.org/officeDocument/2006/relationships/notesSlide" Target="/ppt/notesSlides/notesSlide1114.xml" Id="rId2" /><Relationship Type="http://schemas.openxmlformats.org/officeDocument/2006/relationships/slideLayout" Target="/ppt/slideLayouts/slideLayout3963.xml" Id="rId1" /></Relationships>
</file>

<file path=ppt/slides/_rels/slide113.xml.rels>&#65279;<?xml version="1.0" encoding="utf-8"?><Relationships xmlns="http://schemas.openxmlformats.org/package/2006/relationships"><Relationship Type="http://schemas.openxmlformats.org/officeDocument/2006/relationships/notesSlide" Target="/ppt/notesSlides/notesSlide113.xml" Id="rId2" /><Relationship Type="http://schemas.openxmlformats.org/officeDocument/2006/relationships/slideLayout" Target="/ppt/slideLayouts/slideLayout189.xml" Id="rId1" /></Relationships>
</file>

<file path=ppt/slides/_rels/slide128.xml.rels>&#65279;<?xml version="1.0" encoding="utf-8"?><Relationships xmlns="http://schemas.openxmlformats.org/package/2006/relationships"><Relationship Type="http://schemas.openxmlformats.org/officeDocument/2006/relationships/diagramData" Target="/ppt/diagrams/data22.xml" Id="rId3" /><Relationship Type="http://schemas.microsoft.com/office/2007/relationships/diagramDrawing" Target="/ppt/diagrams/drawing22.xml" Id="rId7" /><Relationship Type="http://schemas.openxmlformats.org/officeDocument/2006/relationships/notesSlide" Target="/ppt/notesSlides/notesSlide128.xml" Id="rId2" /><Relationship Type="http://schemas.openxmlformats.org/officeDocument/2006/relationships/slideLayout" Target="/ppt/slideLayouts/slideLayout4252.xml" Id="rId1" /><Relationship Type="http://schemas.openxmlformats.org/officeDocument/2006/relationships/diagramColors" Target="/ppt/diagrams/colors22.xml" Id="rId6" /><Relationship Type="http://schemas.openxmlformats.org/officeDocument/2006/relationships/diagramQuickStyle" Target="/ppt/diagrams/quickStyle22.xml" Id="rId5" /><Relationship Type="http://schemas.openxmlformats.org/officeDocument/2006/relationships/diagramLayout" Target="/ppt/diagrams/layout22.xml" Id="rId4" /></Relationships>
</file>

<file path=ppt/slides/_rels/slide137.xml.rels>&#65279;<?xml version="1.0" encoding="utf-8"?><Relationships xmlns="http://schemas.openxmlformats.org/package/2006/relationships"><Relationship Type="http://schemas.openxmlformats.org/officeDocument/2006/relationships/notesSlide" Target="/ppt/notesSlides/notesSlide137.xml" Id="rId2" /><Relationship Type="http://schemas.openxmlformats.org/officeDocument/2006/relationships/slideLayout" Target="/ppt/slideLayouts/slideLayout3658.xml" Id="rId1" /></Relationships>
</file>

<file path=ppt/slides/_rels/slide143.xml.rels>&#65279;<?xml version="1.0" encoding="utf-8"?><Relationships xmlns="http://schemas.openxmlformats.org/package/2006/relationships"><Relationship Type="http://schemas.openxmlformats.org/officeDocument/2006/relationships/notesSlide" Target="/ppt/notesSlides/notesSlide143.xml" Id="rId2" /><Relationship Type="http://schemas.openxmlformats.org/officeDocument/2006/relationships/slideLayout" Target="/ppt/slideLayouts/slideLayout5235.xml" Id="rId1" /></Relationships>
</file>

<file path=ppt/slides/_rels/slide1517.xml.rels>&#65279;<?xml version="1.0" encoding="utf-8"?><Relationships xmlns="http://schemas.openxmlformats.org/package/2006/relationships"><Relationship Type="http://schemas.openxmlformats.org/officeDocument/2006/relationships/notesSlide" Target="/ppt/notesSlides/notesSlide1517.xml" Id="rId2" /><Relationship Type="http://schemas.openxmlformats.org/officeDocument/2006/relationships/slideLayout" Target="/ppt/slideLayouts/slideLayout5646.xml" Id="rId1" /></Relationships>
</file>

<file path=ppt/slides/_rels/slide169.xml.rels>&#65279;<?xml version="1.0" encoding="utf-8"?><Relationships xmlns="http://schemas.openxmlformats.org/package/2006/relationships"><Relationship Type="http://schemas.openxmlformats.org/officeDocument/2006/relationships/chart" Target="/ppt/charts/chart23.xml" Id="rId3" /><Relationship Type="http://schemas.openxmlformats.org/officeDocument/2006/relationships/notesSlide" Target="/ppt/notesSlides/notesSlide169.xml" Id="rId2" /><Relationship Type="http://schemas.openxmlformats.org/officeDocument/2006/relationships/slideLayout" Target="/ppt/slideLayouts/slideLayout5342.xml" Id="rId1" /></Relationships>
</file>

<file path=ppt/slides/_rels/slide174.xml.rels>&#65279;<?xml version="1.0" encoding="utf-8"?><Relationships xmlns="http://schemas.openxmlformats.org/package/2006/relationships"><Relationship Type="http://schemas.openxmlformats.org/officeDocument/2006/relationships/chart" Target="/ppt/charts/chart32.xml" Id="rId3" /><Relationship Type="http://schemas.openxmlformats.org/officeDocument/2006/relationships/notesSlide" Target="/ppt/notesSlides/notesSlide174.xml" Id="rId2" /><Relationship Type="http://schemas.openxmlformats.org/officeDocument/2006/relationships/slideLayout" Target="/ppt/slideLayouts/slideLayout5936.xml" Id="rId1" /></Relationships>
</file>

<file path=ppt/slides/_rels/slide1820.xml.rels>&#65279;<?xml version="1.0" encoding="utf-8"?><Relationships xmlns="http://schemas.openxmlformats.org/package/2006/relationships"><Relationship Type="http://schemas.openxmlformats.org/officeDocument/2006/relationships/notesSlide" Target="/ppt/notesSlides/notesSlide1820.xml" Id="rId2" /><Relationship Type="http://schemas.openxmlformats.org/officeDocument/2006/relationships/slideLayout" Target="/ppt/slideLayouts/slideLayout189.xml" Id="rId1" /></Relationships>
</file>

<file path=ppt/slides/_rels/slide1915.xml.rels>&#65279;<?xml version="1.0" encoding="utf-8"?><Relationships xmlns="http://schemas.openxmlformats.org/package/2006/relationships"><Relationship Type="http://schemas.openxmlformats.org/officeDocument/2006/relationships/notesSlide" Target="/ppt/notesSlides/notesSlide1915.xml" Id="rId2" /><Relationship Type="http://schemas.openxmlformats.org/officeDocument/2006/relationships/slideLayout" Target="/ppt/slideLayouts/slideLayout191.xml" Id="rId1" /></Relationships>
</file>

<file path=ppt/slides/_rels/slide2012.xml.rels>&#65279;<?xml version="1.0" encoding="utf-8"?><Relationships xmlns="http://schemas.openxmlformats.org/package/2006/relationships"><Relationship Type="http://schemas.openxmlformats.org/officeDocument/2006/relationships/notesSlide" Target="/ppt/notesSlides/notesSlide2012.xml" Id="rId2" /><Relationship Type="http://schemas.openxmlformats.org/officeDocument/2006/relationships/slideLayout" Target="/ppt/slideLayouts/slideLayout191.xml" Id="rId1" /></Relationships>
</file>

<file path=ppt/slides/_rels/slide210.xml.rels>&#65279;<?xml version="1.0" encoding="utf-8"?><Relationships xmlns="http://schemas.openxmlformats.org/package/2006/relationships"><Relationship Type="http://schemas.openxmlformats.org/officeDocument/2006/relationships/notesSlide" Target="/ppt/notesSlides/notesSlide210.xml" Id="rId2" /><Relationship Type="http://schemas.openxmlformats.org/officeDocument/2006/relationships/slideLayout" Target="/ppt/slideLayouts/slideLayout191.xml" Id="rId1" /></Relationships>
</file>

<file path=ppt/slides/_rels/slide35.xml.rels>&#65279;<?xml version="1.0" encoding="utf-8"?><Relationships xmlns="http://schemas.openxmlformats.org/package/2006/relationships"><Relationship Type="http://schemas.openxmlformats.org/officeDocument/2006/relationships/notesSlide" Target="/ppt/notesSlides/notesSlide35.xml" Id="rId2" /><Relationship Type="http://schemas.openxmlformats.org/officeDocument/2006/relationships/slideLayout" Target="/ppt/slideLayouts/slideLayout2212.xml" Id="rId1" /></Relationships>
</file>

<file path=ppt/slides/_rels/slide41.xml.rels>&#65279;<?xml version="1.0" encoding="utf-8"?><Relationships xmlns="http://schemas.openxmlformats.org/package/2006/relationships"><Relationship Type="http://schemas.openxmlformats.org/officeDocument/2006/relationships/notesSlide" Target="/ppt/notesSlides/notesSlide41.xml" Id="rId2" /><Relationship Type="http://schemas.openxmlformats.org/officeDocument/2006/relationships/slideLayout" Target="/ppt/slideLayouts/slideLayout191.xml" Id="rId1" /></Relationships>
</file>

<file path=ppt/slides/_rels/slide518.xml.rels>&#65279;<?xml version="1.0" encoding="utf-8"?><Relationships xmlns="http://schemas.openxmlformats.org/package/2006/relationships"><Relationship Type="http://schemas.openxmlformats.org/officeDocument/2006/relationships/notesSlide" Target="/ppt/notesSlides/notesSlide518.xml" Id="rId2" /><Relationship Type="http://schemas.openxmlformats.org/officeDocument/2006/relationships/slideLayout" Target="/ppt/slideLayouts/slideLayout191.xml" Id="rId1" /></Relationships>
</file>

<file path=ppt/slides/_rels/slide616.xml.rels>&#65279;<?xml version="1.0" encoding="utf-8"?><Relationships xmlns="http://schemas.openxmlformats.org/package/2006/relationships"><Relationship Type="http://schemas.openxmlformats.org/officeDocument/2006/relationships/notesSlide" Target="/ppt/notesSlides/notesSlide616.xml" Id="rId2" /><Relationship Type="http://schemas.openxmlformats.org/officeDocument/2006/relationships/slideLayout" Target="/ppt/slideLayouts/slideLayout126.xml" Id="rId1" /></Relationships>
</file>

<file path=ppt/slides/_rels/slide711.xml.rels>&#65279;<?xml version="1.0" encoding="utf-8"?><Relationships xmlns="http://schemas.openxmlformats.org/package/2006/relationships"><Relationship Type="http://schemas.openxmlformats.org/officeDocument/2006/relationships/notesSlide" Target="/ppt/notesSlides/notesSlide711.xml" Id="rId2" /><Relationship Type="http://schemas.openxmlformats.org/officeDocument/2006/relationships/slideLayout" Target="/ppt/slideLayouts/slideLayout529.xml" Id="rId1" /></Relationships>
</file>

<file path=ppt/slides/_rels/slide86.xml.rels>&#65279;<?xml version="1.0" encoding="utf-8"?><Relationships xmlns="http://schemas.openxmlformats.org/package/2006/relationships"><Relationship Type="http://schemas.openxmlformats.org/officeDocument/2006/relationships/diagramData" Target="/ppt/diagrams/data11.xml" Id="rId3" /><Relationship Type="http://schemas.microsoft.com/office/2007/relationships/diagramDrawing" Target="/ppt/diagrams/drawing1.xml" Id="rId7" /><Relationship Type="http://schemas.openxmlformats.org/officeDocument/2006/relationships/notesSlide" Target="/ppt/notesSlides/notesSlide86.xml" Id="rId2" /><Relationship Type="http://schemas.openxmlformats.org/officeDocument/2006/relationships/slideLayout" Target="/ppt/slideLayouts/slideLayout218.xml" Id="rId1" /><Relationship Type="http://schemas.openxmlformats.org/officeDocument/2006/relationships/diagramColors" Target="/ppt/diagrams/colors11.xml" Id="rId6" /><Relationship Type="http://schemas.openxmlformats.org/officeDocument/2006/relationships/diagramQuickStyle" Target="/ppt/diagrams/quickStyle11.xml" Id="rId5" /><Relationship Type="http://schemas.openxmlformats.org/officeDocument/2006/relationships/diagramLayout" Target="/ppt/diagrams/layout11.xml" Id="rId4" /></Relationships>
</file>

<file path=ppt/slides/_rels/slide92.xml.rels>&#65279;<?xml version="1.0" encoding="utf-8"?><Relationships xmlns="http://schemas.openxmlformats.org/package/2006/relationships"><Relationship Type="http://schemas.openxmlformats.org/officeDocument/2006/relationships/chart" Target="/ppt/charts/chart11.xml" Id="rId3" /><Relationship Type="http://schemas.openxmlformats.org/officeDocument/2006/relationships/notesSlide" Target="/ppt/notesSlides/notesSlide92.xml" Id="rId2" /><Relationship Type="http://schemas.openxmlformats.org/officeDocument/2006/relationships/slideLayout" Target="/ppt/slideLayouts/slideLayout218.xml" Id="rId1" /></Relationships>
</file>

<file path=ppt/slides/slide10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1450" y="2733709"/>
            <a:ext cx="8653006" cy="1373070"/>
          </a:xfrm>
        </p:spPr>
        <p:txBody>
          <a:bodyPr rtlCol="0"/>
          <a:lstStyle/>
          <a:p>
            <a:pPr rtl="0"/>
            <a:r>
              <a:rPr lang="es-ES" sz="4800" dirty="0"/>
              <a:t>Segunda área de investigación</a:t>
            </a:r>
          </a:p>
        </p:txBody>
      </p:sp>
      <p:sp>
        <p:nvSpPr>
          <p:cNvPr id="3" name="Marcador de texto 2"/>
          <p:cNvSpPr>
            <a:spLocks noGrp="1"/>
          </p:cNvSpPr>
          <p:nvPr>
            <p:ph type="subTitle" idx="1"/>
          </p:nvPr>
        </p:nvSpPr>
        <p:spPr/>
        <p:txBody>
          <a:bodyPr rtlCol="0"/>
          <a:lstStyle/>
          <a:p>
            <a:pPr rtl="0"/>
            <a:r>
              <a:rPr lang="es-ES"/>
              <a:t>Nombre del miembro del grupo</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Contenido auxiliar</a:t>
            </a:r>
          </a:p>
        </p:txBody>
      </p:sp>
      <p:sp>
        <p:nvSpPr>
          <p:cNvPr id="6" name="Marcador de texto 5"/>
          <p:cNvSpPr>
            <a:spLocks noGrp="1"/>
          </p:cNvSpPr>
          <p:nvPr>
            <p:ph type="body" idx="1"/>
          </p:nvPr>
        </p:nvSpPr>
        <p:spPr/>
        <p:txBody>
          <a:bodyPr rtlCol="0"/>
          <a:lstStyle/>
          <a:p>
            <a:pPr rtl="0"/>
            <a:r>
              <a:rPr lang="es-ES"/>
              <a:t>Encabezado	</a:t>
            </a:r>
          </a:p>
        </p:txBody>
      </p:sp>
      <p:sp>
        <p:nvSpPr>
          <p:cNvPr id="7" name="Marcador de contenido 6"/>
          <p:cNvSpPr>
            <a:spLocks noGrp="1"/>
          </p:cNvSpPr>
          <p:nvPr>
            <p:ph sz="half" idx="2"/>
          </p:nvPr>
        </p:nvSpPr>
        <p:spPr/>
        <p:txBody>
          <a:bodyPr rtlCol="0"/>
          <a:lstStyle/>
          <a:p>
            <a:pPr rtl="0"/>
            <a:r>
              <a:rPr lang="es-ES"/>
              <a:t>Elemento de la lista</a:t>
            </a:r>
          </a:p>
          <a:p>
            <a:pPr rtl="0"/>
            <a:r>
              <a:rPr lang="es-ES"/>
              <a:t>Elemento de la lista</a:t>
            </a:r>
          </a:p>
          <a:p>
            <a:pPr rtl="0"/>
            <a:r>
              <a:rPr lang="es-ES"/>
              <a:t>Elemento de la lista</a:t>
            </a:r>
          </a:p>
          <a:p>
            <a:pPr rtl="0"/>
            <a:endParaRPr lang="es-ES"/>
          </a:p>
        </p:txBody>
      </p:sp>
      <p:sp>
        <p:nvSpPr>
          <p:cNvPr id="8" name="Marcador de texto 7"/>
          <p:cNvSpPr>
            <a:spLocks noGrp="1"/>
          </p:cNvSpPr>
          <p:nvPr>
            <p:ph type="body" sz="quarter" idx="3"/>
          </p:nvPr>
        </p:nvSpPr>
        <p:spPr/>
        <p:txBody>
          <a:bodyPr rtlCol="0"/>
          <a:lstStyle/>
          <a:p>
            <a:pPr rtl="0"/>
            <a:r>
              <a:rPr lang="es-ES"/>
              <a:t>Encabezado</a:t>
            </a:r>
          </a:p>
        </p:txBody>
      </p:sp>
      <p:sp>
        <p:nvSpPr>
          <p:cNvPr id="9" name="Marcador de contenido 8"/>
          <p:cNvSpPr>
            <a:spLocks noGrp="1"/>
          </p:cNvSpPr>
          <p:nvPr>
            <p:ph sz="quarter" idx="4"/>
          </p:nvPr>
        </p:nvSpPr>
        <p:spPr/>
        <p:txBody>
          <a:bodyPr rtlCol="0"/>
          <a:lstStyle/>
          <a:p>
            <a:pPr rtl="0"/>
            <a:r>
              <a:rPr lang="es-ES"/>
              <a:t>Elemento de la lista</a:t>
            </a:r>
          </a:p>
          <a:p>
            <a:pPr rtl="0"/>
            <a:r>
              <a:rPr lang="es-ES"/>
              <a:t>Elemento de la lista</a:t>
            </a:r>
          </a:p>
          <a:p>
            <a:pPr rtl="0"/>
            <a:r>
              <a:rPr lang="es-ES"/>
              <a:t>Elemento de la lista</a:t>
            </a:r>
          </a:p>
          <a:p>
            <a:pPr rtl="0"/>
            <a:endParaRPr lang="es-ES"/>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sz="4800" dirty="0"/>
              <a:t>Nombre del proyecto</a:t>
            </a:r>
          </a:p>
        </p:txBody>
      </p:sp>
      <p:sp>
        <p:nvSpPr>
          <p:cNvPr id="3" name="Subtítulo 2"/>
          <p:cNvSpPr>
            <a:spLocks noGrp="1"/>
          </p:cNvSpPr>
          <p:nvPr>
            <p:ph type="subTitle" idx="1"/>
          </p:nvPr>
        </p:nvSpPr>
        <p:spPr/>
        <p:txBody>
          <a:bodyPr rtlCol="0">
            <a:normAutofit lnSpcReduction="10000"/>
          </a:bodyPr>
          <a:lstStyle/>
          <a:p>
            <a:pPr rtl="0"/>
            <a:r>
              <a:rPr lang="es-ES"/>
              <a:t>Nombre de clase, número</a:t>
            </a:r>
          </a:p>
          <a:p>
            <a:pPr rtl="0"/>
            <a:r>
              <a:rPr lang="es-ES"/>
              <a:t>Profesor</a:t>
            </a:r>
          </a:p>
          <a:p>
            <a:pPr rtl="0"/>
            <a:r>
              <a:rPr lang="es-ES"/>
              <a:t>Nombres de los miembros del grupo</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Contenido auxiliar</a:t>
            </a:r>
          </a:p>
        </p:txBody>
      </p:sp>
      <p:graphicFrame>
        <p:nvGraphicFramePr>
          <p:cNvPr id="14" name="Marcador de contenido 13" title="Diagrama radial divergente de SmartArt"/>
          <p:cNvGraphicFramePr>
            <a:graphicFrameLocks noGrp="1"/>
          </p:cNvGraphicFramePr>
          <p:nvPr>
            <p:ph idx="1"/>
            <p:extLst>
              <p:ext uri="{D42A27DB-BD31-4B8C-83A1-F6EECF244321}">
                <p14:modId xmlns:p14="http://schemas.microsoft.com/office/powerpoint/2010/main" val="176353146"/>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Marcador de texto 7"/>
          <p:cNvSpPr>
            <a:spLocks noGrp="1"/>
          </p:cNvSpPr>
          <p:nvPr>
            <p:ph type="body" sz="half" idx="2"/>
          </p:nvPr>
        </p:nvSpPr>
        <p:spPr/>
        <p:txBody>
          <a:bodyPr rtlCol="0"/>
          <a:lstStyle/>
          <a:p>
            <a:pPr rtl="0"/>
            <a:r>
              <a:rPr lang="es-ES" dirty="0"/>
              <a:t>Instrucción opcional</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Contenido auxiliar</a:t>
            </a:r>
          </a:p>
        </p:txBody>
      </p:sp>
      <p:graphicFrame>
        <p:nvGraphicFramePr>
          <p:cNvPr id="4" name="Marcador de contenido 3" title="Tabla de ejemplo con 4 columnas y 5 filas"/>
          <p:cNvGraphicFramePr>
            <a:graphicFrameLocks noGrp="1"/>
          </p:cNvGraphicFramePr>
          <p:nvPr>
            <p:ph idx="1"/>
            <p:extLst>
              <p:ext uri="{D42A27DB-BD31-4B8C-83A1-F6EECF244321}">
                <p14:modId xmlns:p14="http://schemas.microsoft.com/office/powerpoint/2010/main" val="900264388"/>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extLst>
                    <a:ext uri="{9D8B030D-6E8A-4147-A177-3AD203B41FA5}">
                      <a16:colId xmlns:a16="http://schemas.microsoft.com/office/drawing/2014/main" val="20000"/>
                    </a:ext>
                  </a:extLst>
                </a:gridCol>
                <a:gridCol w="2403475">
                  <a:extLst>
                    <a:ext uri="{9D8B030D-6E8A-4147-A177-3AD203B41FA5}">
                      <a16:colId xmlns:a16="http://schemas.microsoft.com/office/drawing/2014/main" val="20001"/>
                    </a:ext>
                  </a:extLst>
                </a:gridCol>
                <a:gridCol w="2403475">
                  <a:extLst>
                    <a:ext uri="{9D8B030D-6E8A-4147-A177-3AD203B41FA5}">
                      <a16:colId xmlns:a16="http://schemas.microsoft.com/office/drawing/2014/main" val="20002"/>
                    </a:ext>
                  </a:extLst>
                </a:gridCol>
                <a:gridCol w="2403475">
                  <a:extLst>
                    <a:ext uri="{9D8B030D-6E8A-4147-A177-3AD203B41FA5}">
                      <a16:colId xmlns:a16="http://schemas.microsoft.com/office/drawing/2014/main" val="20003"/>
                    </a:ext>
                  </a:extLst>
                </a:gridCol>
              </a:tblGrid>
              <a:tr h="684290">
                <a:tc>
                  <a:txBody>
                    <a:bodyPr/>
                    <a:lstStyle/>
                    <a:p>
                      <a:pPr algn="ctr" rtl="0"/>
                      <a:r>
                        <a:rPr lang="es-ES" noProof="0"/>
                        <a:t>Encabezado</a:t>
                      </a:r>
                    </a:p>
                  </a:txBody>
                  <a:tcPr marL="81748" marR="81748" anchor="ctr"/>
                </a:tc>
                <a:tc>
                  <a:txBody>
                    <a:bodyPr/>
                    <a:lstStyle/>
                    <a:p>
                      <a:pPr algn="ctr" rtl="0"/>
                      <a:r>
                        <a:rPr lang="es-ES" noProof="0"/>
                        <a:t>Encabezado</a:t>
                      </a:r>
                    </a:p>
                  </a:txBody>
                  <a:tcPr marL="81748" marR="81748" anchor="ctr"/>
                </a:tc>
                <a:tc>
                  <a:txBody>
                    <a:bodyPr/>
                    <a:lstStyle/>
                    <a:p>
                      <a:pPr algn="ctr" rtl="0"/>
                      <a:r>
                        <a:rPr lang="es-ES" noProof="0"/>
                        <a:t>Encabezado</a:t>
                      </a:r>
                    </a:p>
                  </a:txBody>
                  <a:tcPr marL="81748" marR="81748" anchor="ctr"/>
                </a:tc>
                <a:tc>
                  <a:txBody>
                    <a:bodyPr/>
                    <a:lstStyle/>
                    <a:p>
                      <a:pPr algn="ctr" rtl="0"/>
                      <a:r>
                        <a:rPr lang="es-ES" noProof="0"/>
                        <a:t>Encabezado</a:t>
                      </a:r>
                    </a:p>
                  </a:txBody>
                  <a:tcPr marL="81748" marR="81748" anchor="ctr"/>
                </a:tc>
                <a:extLst>
                  <a:ext uri="{0D108BD9-81ED-4DB2-BD59-A6C34878D82A}">
                    <a16:rowId xmlns:a16="http://schemas.microsoft.com/office/drawing/2014/main" val="10000"/>
                  </a:ext>
                </a:extLst>
              </a:tr>
              <a:tr h="684290">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extLst>
                  <a:ext uri="{0D108BD9-81ED-4DB2-BD59-A6C34878D82A}">
                    <a16:rowId xmlns:a16="http://schemas.microsoft.com/office/drawing/2014/main" val="10001"/>
                  </a:ext>
                </a:extLst>
              </a:tr>
              <a:tr h="684290">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extLst>
                  <a:ext uri="{0D108BD9-81ED-4DB2-BD59-A6C34878D82A}">
                    <a16:rowId xmlns:a16="http://schemas.microsoft.com/office/drawing/2014/main" val="10002"/>
                  </a:ext>
                </a:extLst>
              </a:tr>
              <a:tr h="684290">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extLst>
                  <a:ext uri="{0D108BD9-81ED-4DB2-BD59-A6C34878D82A}">
                    <a16:rowId xmlns:a16="http://schemas.microsoft.com/office/drawing/2014/main" val="10003"/>
                  </a:ext>
                </a:extLst>
              </a:tr>
              <a:tr h="684290">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a:t>Texto</a:t>
                      </a:r>
                    </a:p>
                  </a:txBody>
                  <a:tcPr marL="81748" marR="81748" anchor="ctr"/>
                </a:tc>
                <a:tc>
                  <a:txBody>
                    <a:bodyPr/>
                    <a:lstStyle/>
                    <a:p>
                      <a:pPr algn="ctr" rtl="0"/>
                      <a:r>
                        <a:rPr lang="es-ES" noProof="0" dirty="0"/>
                        <a:t>Texto</a:t>
                      </a:r>
                    </a:p>
                  </a:txBody>
                  <a:tcPr marL="81748" marR="81748"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0500" y="2733709"/>
            <a:ext cx="8633956" cy="1373070"/>
          </a:xfrm>
        </p:spPr>
        <p:txBody>
          <a:bodyPr rtlCol="0"/>
          <a:lstStyle/>
          <a:p>
            <a:pPr rtl="0"/>
            <a:r>
              <a:rPr lang="es-ES" sz="4800" dirty="0"/>
              <a:t>Tercera área de investigación</a:t>
            </a:r>
          </a:p>
        </p:txBody>
      </p:sp>
      <p:sp>
        <p:nvSpPr>
          <p:cNvPr id="3" name="Subtítulo 2"/>
          <p:cNvSpPr>
            <a:spLocks noGrp="1"/>
          </p:cNvSpPr>
          <p:nvPr>
            <p:ph type="subTitle" idx="1"/>
          </p:nvPr>
        </p:nvSpPr>
        <p:spPr/>
        <p:txBody>
          <a:bodyPr rtlCol="0"/>
          <a:lstStyle/>
          <a:p>
            <a:pPr rtl="0"/>
            <a:r>
              <a:rPr lang="es-ES"/>
              <a:t>Nombre del miembro del grupo</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Contenido auxiliar</a:t>
            </a:r>
          </a:p>
        </p:txBody>
      </p:sp>
      <p:sp>
        <p:nvSpPr>
          <p:cNvPr id="4" name="Marcador de texto 3"/>
          <p:cNvSpPr>
            <a:spLocks noGrp="1"/>
          </p:cNvSpPr>
          <p:nvPr>
            <p:ph type="body" idx="1"/>
          </p:nvPr>
        </p:nvSpPr>
        <p:spPr/>
        <p:txBody>
          <a:bodyPr rtlCol="0"/>
          <a:lstStyle/>
          <a:p>
            <a:pPr rtl="0"/>
            <a:r>
              <a:rPr lang="es-ES"/>
              <a:t>Encabezado</a:t>
            </a:r>
          </a:p>
        </p:txBody>
      </p:sp>
      <p:sp>
        <p:nvSpPr>
          <p:cNvPr id="3" name="Marcador de contenido 2"/>
          <p:cNvSpPr>
            <a:spLocks noGrp="1"/>
          </p:cNvSpPr>
          <p:nvPr>
            <p:ph sz="half" idx="2"/>
          </p:nvPr>
        </p:nvSpPr>
        <p:spPr/>
        <p:txBody>
          <a:bodyPr rtlCol="0"/>
          <a:lstStyle/>
          <a:p>
            <a:pPr rtl="0"/>
            <a:r>
              <a:rPr lang="es-ES"/>
              <a:t>Elemento de la lista</a:t>
            </a:r>
          </a:p>
          <a:p>
            <a:pPr rtl="0"/>
            <a:r>
              <a:rPr lang="es-ES"/>
              <a:t>Elemento de la lista</a:t>
            </a:r>
          </a:p>
          <a:p>
            <a:pPr rtl="0"/>
            <a:r>
              <a:rPr lang="es-ES"/>
              <a:t>Elemento de la lista</a:t>
            </a:r>
          </a:p>
        </p:txBody>
      </p:sp>
      <p:sp>
        <p:nvSpPr>
          <p:cNvPr id="5" name="Marcador de texto 4"/>
          <p:cNvSpPr>
            <a:spLocks noGrp="1"/>
          </p:cNvSpPr>
          <p:nvPr>
            <p:ph type="body" sz="quarter" idx="3"/>
          </p:nvPr>
        </p:nvSpPr>
        <p:spPr/>
        <p:txBody>
          <a:bodyPr rtlCol="0"/>
          <a:lstStyle/>
          <a:p>
            <a:pPr rtl="0"/>
            <a:r>
              <a:rPr lang="es-ES"/>
              <a:t>Encabezado</a:t>
            </a:r>
          </a:p>
        </p:txBody>
      </p:sp>
      <p:sp>
        <p:nvSpPr>
          <p:cNvPr id="6" name="Marcador de contenido 5"/>
          <p:cNvSpPr>
            <a:spLocks noGrp="1"/>
          </p:cNvSpPr>
          <p:nvPr>
            <p:ph sz="quarter" idx="4"/>
          </p:nvPr>
        </p:nvSpPr>
        <p:spPr/>
        <p:txBody>
          <a:bodyPr rtlCol="0"/>
          <a:lstStyle/>
          <a:p>
            <a:pPr rtl="0"/>
            <a:r>
              <a:rPr lang="es-ES"/>
              <a:t>Elemento de la lista</a:t>
            </a:r>
          </a:p>
          <a:p>
            <a:pPr rtl="0"/>
            <a:r>
              <a:rPr lang="es-ES"/>
              <a:t>Elemento de la lista</a:t>
            </a:r>
          </a:p>
          <a:p>
            <a:pPr rtl="0"/>
            <a:r>
              <a:rPr lang="es-ES"/>
              <a:t>Elemento de la lista</a:t>
            </a:r>
          </a:p>
          <a:p>
            <a:pPr rtl="0"/>
            <a:endParaRPr lang="es-ES"/>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Observaciones de datos</a:t>
            </a:r>
          </a:p>
        </p:txBody>
      </p:sp>
      <p:graphicFrame>
        <p:nvGraphicFramePr>
          <p:cNvPr id="6" name="Marcador de contenido 5" title="Gráfico de líneas de ejemplo"/>
          <p:cNvGraphicFramePr>
            <a:graphicFrameLocks noGrp="1"/>
          </p:cNvGraphicFramePr>
          <p:nvPr>
            <p:ph idx="1"/>
            <p:extLst>
              <p:ext uri="{D42A27DB-BD31-4B8C-83A1-F6EECF244321}">
                <p14:modId xmlns:p14="http://schemas.microsoft.com/office/powerpoint/2010/main" val="3522893677"/>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96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Datos</a:t>
            </a:r>
            <a:br>
              <a:rPr lang="es-ES" dirty="0"/>
            </a:br>
            <a:r>
              <a:rPr lang="es-ES" dirty="0"/>
              <a:t>Observaciones</a:t>
            </a:r>
          </a:p>
        </p:txBody>
      </p:sp>
      <p:graphicFrame>
        <p:nvGraphicFramePr>
          <p:cNvPr id="7" name="Marcador de contenido 6" title="Gráfico circular de ejemplo"/>
          <p:cNvGraphicFramePr>
            <a:graphicFrameLocks noGrp="1"/>
          </p:cNvGraphicFramePr>
          <p:nvPr>
            <p:ph idx="1"/>
            <p:extLst>
              <p:ext uri="{D42A27DB-BD31-4B8C-83A1-F6EECF244321}">
                <p14:modId xmlns:p14="http://schemas.microsoft.com/office/powerpoint/2010/main" val="1434381197"/>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8" name="Marcador de texto 7"/>
          <p:cNvSpPr>
            <a:spLocks noGrp="1"/>
          </p:cNvSpPr>
          <p:nvPr>
            <p:ph type="body" sz="half" idx="2"/>
          </p:nvPr>
        </p:nvSpPr>
        <p:spPr/>
        <p:txBody>
          <a:bodyPr rtlCol="0"/>
          <a:lstStyle/>
          <a:p>
            <a:pPr rtl="0"/>
            <a:r>
              <a:rPr lang="es-ES" dirty="0"/>
              <a:t>Instrucción opcional</a:t>
            </a:r>
          </a:p>
        </p:txBody>
      </p:sp>
    </p:spTree>
    <p:extLst>
      <p:ext uri="{BB962C8B-B14F-4D97-AF65-F5344CB8AC3E}">
        <p14:creationId xmlns:p14="http://schemas.microsoft.com/office/powerpoint/2010/main" val="380431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sz="4800" dirty="0"/>
              <a:t>Resumen del proyecto</a:t>
            </a:r>
          </a:p>
        </p:txBody>
      </p:sp>
      <p:sp>
        <p:nvSpPr>
          <p:cNvPr id="3" name="Subtítulo 2"/>
          <p:cNvSpPr>
            <a:spLocks noGrp="1"/>
          </p:cNvSpPr>
          <p:nvPr>
            <p:ph type="subTitle" idx="1"/>
          </p:nvPr>
        </p:nvSpPr>
        <p:spPr/>
        <p:txBody>
          <a:bodyPr rtlCol="0"/>
          <a:lstStyle/>
          <a:p>
            <a:pPr rtl="0"/>
            <a:r>
              <a:rPr lang="es-ES"/>
              <a:t>Instrucción opcional</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Conclusión</a:t>
            </a:r>
          </a:p>
        </p:txBody>
      </p:sp>
      <p:sp>
        <p:nvSpPr>
          <p:cNvPr id="3" name="Marcador de contenido 2"/>
          <p:cNvSpPr>
            <a:spLocks noGrp="1"/>
          </p:cNvSpPr>
          <p:nvPr>
            <p:ph idx="1"/>
          </p:nvPr>
        </p:nvSpPr>
        <p:spPr/>
        <p:txBody>
          <a:bodyPr rtlCol="0"/>
          <a:lstStyle/>
          <a:p>
            <a:pPr rtl="0"/>
            <a:r>
              <a:rPr lang="es-ES"/>
              <a:t>Breve resumen de lo que ha descubierto basándose en la investigación</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Apéndice</a:t>
            </a:r>
          </a:p>
        </p:txBody>
      </p:sp>
      <p:sp>
        <p:nvSpPr>
          <p:cNvPr id="3" name="Marcador de contenido 2"/>
          <p:cNvSpPr>
            <a:spLocks noGrp="1"/>
          </p:cNvSpPr>
          <p:nvPr>
            <p:ph idx="1"/>
          </p:nvPr>
        </p:nvSpPr>
        <p:spPr/>
        <p:txBody>
          <a:bodyPr rtlCol="0"/>
          <a:lstStyle/>
          <a:p>
            <a:pPr rtl="0"/>
            <a:r>
              <a:rPr lang="es-ES"/>
              <a:t>Trabajos citados</a:t>
            </a:r>
          </a:p>
          <a:p>
            <a:pPr rtl="0"/>
            <a:r>
              <a:rPr lang="es-ES"/>
              <a:t>Datos auxiliares adicionales</a:t>
            </a:r>
          </a:p>
          <a:p>
            <a:pPr rtl="0"/>
            <a:endParaRPr lang="es-ES"/>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Agenda y Temas</a:t>
            </a:r>
          </a:p>
        </p:txBody>
      </p:sp>
      <p:sp>
        <p:nvSpPr>
          <p:cNvPr id="3" name="Marcador de contenido 2"/>
          <p:cNvSpPr>
            <a:spLocks noGrp="1"/>
          </p:cNvSpPr>
          <p:nvPr>
            <p:ph idx="1"/>
          </p:nvPr>
        </p:nvSpPr>
        <p:spPr/>
        <p:txBody>
          <a:bodyPr rtlCol="0"/>
          <a:lstStyle/>
          <a:p>
            <a:pPr rtl="0"/>
            <a:r>
              <a:rPr lang="es-ES"/>
              <a:t>Descripción del proyecto</a:t>
            </a:r>
          </a:p>
          <a:p>
            <a:pPr rtl="0"/>
            <a:r>
              <a:rPr lang="es-ES"/>
              <a:t>Metodología del proyecto</a:t>
            </a:r>
          </a:p>
          <a:p>
            <a:pPr rtl="0"/>
            <a:r>
              <a:rPr lang="es-ES"/>
              <a:t>Resultados y conclusiones clave</a:t>
            </a:r>
          </a:p>
          <a:p>
            <a:pPr rtl="0"/>
            <a:r>
              <a:rPr lang="es-ES"/>
              <a:t>Análisis de la investigación</a:t>
            </a:r>
          </a:p>
          <a:p>
            <a:pPr rtl="0"/>
            <a:r>
              <a:rPr lang="es-ES"/>
              <a:t>Conclusión</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Descripción del proyecto</a:t>
            </a:r>
          </a:p>
        </p:txBody>
      </p:sp>
      <p:sp>
        <p:nvSpPr>
          <p:cNvPr id="8" name="Marcador de texto 7"/>
          <p:cNvSpPr>
            <a:spLocks noGrp="1"/>
          </p:cNvSpPr>
          <p:nvPr>
            <p:ph type="body" idx="1"/>
          </p:nvPr>
        </p:nvSpPr>
        <p:spPr/>
        <p:txBody>
          <a:bodyPr rtlCol="0"/>
          <a:lstStyle/>
          <a:p>
            <a:pPr rtl="0"/>
            <a:r>
              <a:rPr lang="es-ES"/>
              <a:t>Objetivo</a:t>
            </a:r>
          </a:p>
        </p:txBody>
      </p:sp>
      <p:sp>
        <p:nvSpPr>
          <p:cNvPr id="3" name="Marcador de contenido 2"/>
          <p:cNvSpPr>
            <a:spLocks noGrp="1"/>
          </p:cNvSpPr>
          <p:nvPr>
            <p:ph sz="half" idx="2"/>
          </p:nvPr>
        </p:nvSpPr>
        <p:spPr/>
        <p:txBody>
          <a:bodyPr rtlCol="0"/>
          <a:lstStyle/>
          <a:p>
            <a:pPr rtl="0"/>
            <a:r>
              <a:rPr lang="es-ES"/>
              <a:t>Agregue aquí su objetivo</a:t>
            </a:r>
          </a:p>
        </p:txBody>
      </p:sp>
      <p:sp>
        <p:nvSpPr>
          <p:cNvPr id="9" name="Marcador de texto 8"/>
          <p:cNvSpPr>
            <a:spLocks noGrp="1"/>
          </p:cNvSpPr>
          <p:nvPr>
            <p:ph type="body" sz="quarter" idx="3"/>
          </p:nvPr>
        </p:nvSpPr>
        <p:spPr/>
        <p:txBody>
          <a:bodyPr rtlCol="0"/>
          <a:lstStyle/>
          <a:p>
            <a:pPr rtl="0"/>
            <a:r>
              <a:rPr lang="es-ES"/>
              <a:t>Resultados</a:t>
            </a:r>
          </a:p>
        </p:txBody>
      </p:sp>
      <p:sp>
        <p:nvSpPr>
          <p:cNvPr id="4" name="Marcador de contenido 3"/>
          <p:cNvSpPr>
            <a:spLocks noGrp="1"/>
          </p:cNvSpPr>
          <p:nvPr>
            <p:ph sz="quarter" idx="4"/>
          </p:nvPr>
        </p:nvSpPr>
        <p:spPr/>
        <p:txBody>
          <a:bodyPr rtlCol="0"/>
          <a:lstStyle/>
          <a:p>
            <a:pPr rtl="0"/>
            <a:r>
              <a:rPr lang="es-ES"/>
              <a:t>Agregue sus resultados aquí</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Procedimiento o metodología</a:t>
            </a:r>
          </a:p>
        </p:txBody>
      </p:sp>
      <p:sp>
        <p:nvSpPr>
          <p:cNvPr id="3" name="Marcador de contenido 2"/>
          <p:cNvSpPr>
            <a:spLocks noGrp="1"/>
          </p:cNvSpPr>
          <p:nvPr>
            <p:ph idx="1"/>
          </p:nvPr>
        </p:nvSpPr>
        <p:spPr/>
        <p:txBody>
          <a:bodyPr rtlCol="0"/>
          <a:lstStyle/>
          <a:p>
            <a:pPr rtl="0"/>
            <a:r>
              <a:rPr lang="es-ES"/>
              <a:t>Procedimiento</a:t>
            </a:r>
          </a:p>
          <a:p>
            <a:pPr rtl="0"/>
            <a:r>
              <a:rPr lang="es-ES"/>
              <a:t>Premisas clave</a:t>
            </a:r>
          </a:p>
          <a:p>
            <a:pPr rtl="0"/>
            <a:endParaRPr lang="es-ES"/>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Resultados y conclusiones clave</a:t>
            </a:r>
          </a:p>
        </p:txBody>
      </p:sp>
      <p:sp>
        <p:nvSpPr>
          <p:cNvPr id="3" name="Marcador de contenido 2"/>
          <p:cNvSpPr>
            <a:spLocks noGrp="1"/>
          </p:cNvSpPr>
          <p:nvPr>
            <p:ph idx="1"/>
          </p:nvPr>
        </p:nvSpPr>
        <p:spPr/>
        <p:txBody>
          <a:bodyPr rtlCol="0"/>
          <a:lstStyle/>
          <a:p>
            <a:pPr rtl="0"/>
            <a:r>
              <a:rPr lang="es-ES"/>
              <a:t>Resultado 1</a:t>
            </a:r>
          </a:p>
          <a:p>
            <a:pPr rtl="0"/>
            <a:r>
              <a:rPr lang="es-ES"/>
              <a:t>Resultado 2</a:t>
            </a:r>
          </a:p>
          <a:p>
            <a:pPr rtl="0"/>
            <a:r>
              <a:rPr lang="es-ES"/>
              <a:t>Resultado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sz="4800" dirty="0"/>
              <a:t>Primer área de investigación</a:t>
            </a:r>
          </a:p>
        </p:txBody>
      </p:sp>
      <p:sp>
        <p:nvSpPr>
          <p:cNvPr id="3" name="Marcador de texto 2"/>
          <p:cNvSpPr>
            <a:spLocks noGrp="1"/>
          </p:cNvSpPr>
          <p:nvPr>
            <p:ph type="subTitle" idx="1"/>
          </p:nvPr>
        </p:nvSpPr>
        <p:spPr/>
        <p:txBody>
          <a:bodyPr rtlCol="0"/>
          <a:lstStyle/>
          <a:p>
            <a:pPr rtl="0"/>
            <a:r>
              <a:rPr lang="es-ES"/>
              <a:t>Nombre del miembro del grupo</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a:t>Contenido auxiliar</a:t>
            </a:r>
          </a:p>
        </p:txBody>
      </p:sp>
      <p:sp>
        <p:nvSpPr>
          <p:cNvPr id="3" name="Marcador de texto 2"/>
          <p:cNvSpPr>
            <a:spLocks noGrp="1"/>
          </p:cNvSpPr>
          <p:nvPr>
            <p:ph type="body" idx="1"/>
          </p:nvPr>
        </p:nvSpPr>
        <p:spPr/>
        <p:txBody>
          <a:bodyPr rtlCol="0"/>
          <a:lstStyle/>
          <a:p>
            <a:pPr rtl="0"/>
            <a:r>
              <a:rPr lang="es-ES"/>
              <a:t>Encabezado</a:t>
            </a:r>
          </a:p>
        </p:txBody>
      </p:sp>
      <p:sp>
        <p:nvSpPr>
          <p:cNvPr id="4" name="Marcador de contenido 3"/>
          <p:cNvSpPr>
            <a:spLocks noGrp="1"/>
          </p:cNvSpPr>
          <p:nvPr>
            <p:ph sz="half" idx="2"/>
          </p:nvPr>
        </p:nvSpPr>
        <p:spPr/>
        <p:txBody>
          <a:bodyPr rtlCol="0"/>
          <a:lstStyle/>
          <a:p>
            <a:pPr rtl="0"/>
            <a:r>
              <a:rPr lang="es-ES" dirty="0"/>
              <a:t>Elemento de la lista</a:t>
            </a:r>
          </a:p>
          <a:p>
            <a:pPr rtl="0"/>
            <a:r>
              <a:rPr lang="es-ES" dirty="0"/>
              <a:t>Elemento de la lista</a:t>
            </a:r>
          </a:p>
          <a:p>
            <a:pPr rtl="0"/>
            <a:r>
              <a:rPr lang="es-ES" dirty="0"/>
              <a:t>Elemento de la lista</a:t>
            </a:r>
          </a:p>
        </p:txBody>
      </p:sp>
      <p:sp>
        <p:nvSpPr>
          <p:cNvPr id="5" name="Marcador de texto 4"/>
          <p:cNvSpPr>
            <a:spLocks noGrp="1"/>
          </p:cNvSpPr>
          <p:nvPr>
            <p:ph type="body" sz="quarter" idx="3"/>
          </p:nvPr>
        </p:nvSpPr>
        <p:spPr/>
        <p:txBody>
          <a:bodyPr rtlCol="0"/>
          <a:lstStyle/>
          <a:p>
            <a:pPr rtl="0"/>
            <a:r>
              <a:rPr lang="es-ES"/>
              <a:t>Encabezado</a:t>
            </a:r>
          </a:p>
        </p:txBody>
      </p:sp>
      <p:sp>
        <p:nvSpPr>
          <p:cNvPr id="6" name="Marcador de contenido 5"/>
          <p:cNvSpPr>
            <a:spLocks noGrp="1"/>
          </p:cNvSpPr>
          <p:nvPr>
            <p:ph sz="quarter" idx="4"/>
          </p:nvPr>
        </p:nvSpPr>
        <p:spPr/>
        <p:txBody>
          <a:bodyPr rtlCol="0"/>
          <a:lstStyle/>
          <a:p>
            <a:pPr rtl="0"/>
            <a:r>
              <a:rPr lang="es-ES"/>
              <a:t>Elemento de la lista</a:t>
            </a:r>
          </a:p>
          <a:p>
            <a:pPr rtl="0"/>
            <a:r>
              <a:rPr lang="es-ES"/>
              <a:t>Elemento de la lista</a:t>
            </a:r>
          </a:p>
          <a:p>
            <a:pPr rtl="0"/>
            <a:r>
              <a:rPr lang="es-ES"/>
              <a:t>Elemento de la lista</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Contenido auxiliar</a:t>
            </a:r>
          </a:p>
        </p:txBody>
      </p:sp>
      <p:graphicFrame>
        <p:nvGraphicFramePr>
          <p:cNvPr id="5" name="Marcador de contenido 4" title="Diagrama del proceso detallado de SmartArt"/>
          <p:cNvGraphicFramePr>
            <a:graphicFrameLocks noGrp="1"/>
          </p:cNvGraphicFramePr>
          <p:nvPr>
            <p:ph idx="1"/>
            <p:extLst>
              <p:ext uri="{D42A27DB-BD31-4B8C-83A1-F6EECF244321}">
                <p14:modId xmlns:p14="http://schemas.microsoft.com/office/powerpoint/2010/main" val="292507290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Observaciones de datos</a:t>
            </a:r>
          </a:p>
        </p:txBody>
      </p:sp>
      <p:graphicFrame>
        <p:nvGraphicFramePr>
          <p:cNvPr id="7" name="Marcador de contenido 6" title="Gráfico de columnas agrupadas de ejemplo"/>
          <p:cNvGraphicFramePr>
            <a:graphicFrameLocks noGrp="1"/>
          </p:cNvGraphicFramePr>
          <p:nvPr>
            <p:ph idx="1"/>
            <p:extLst>
              <p:ext uri="{D42A27DB-BD31-4B8C-83A1-F6EECF244321}">
                <p14:modId xmlns:p14="http://schemas.microsoft.com/office/powerpoint/2010/main" val="3239575710"/>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3.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2.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6.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64</ap:TotalTime>
  <ap:Words>395</ap:Words>
  <ap:PresentationFormat>Panorámica</ap:PresentationFormat>
  <ap:Paragraphs>131</ap:Paragraphs>
  <ap:Slides>20</ap:Slides>
  <ap:Notes>20</ap:Notes>
  <ap:HiddenSlides>0</ap:HiddenSlides>
  <ap:MMClips>0</ap:MMClips>
  <ap:ScaleCrop>false</ap:ScaleCrop>
  <ap:HeadingPairs>
    <vt:vector baseType="variant" size="6">
      <vt:variant>
        <vt:lpstr>Fuentes usadas</vt:lpstr>
      </vt:variant>
      <vt:variant>
        <vt:i4>3</vt:i4>
      </vt:variant>
      <vt:variant>
        <vt:lpstr>Tema</vt:lpstr>
      </vt:variant>
      <vt:variant>
        <vt:i4>4</vt:i4>
      </vt:variant>
      <vt:variant>
        <vt:lpstr>Títulos de diapositiva</vt:lpstr>
      </vt:variant>
      <vt:variant>
        <vt:i4>20</vt:i4>
      </vt:variant>
    </vt:vector>
  </ap:HeadingPairs>
  <ap:TitlesOfParts>
    <vt:vector baseType="lpstr" size="27">
      <vt:lpstr>Arial</vt:lpstr>
      <vt:lpstr>Calibri</vt:lpstr>
      <vt:lpstr>Trebuchet MS</vt:lpstr>
      <vt:lpstr>Berlín</vt:lpstr>
      <vt:lpstr>1_Berlin</vt:lpstr>
      <vt:lpstr>2_Berlin</vt:lpstr>
      <vt:lpstr>3_Berlin</vt:lpstr>
      <vt:lpstr>Nombre del proyecto</vt:lpstr>
      <vt:lpstr>Agenda y Temas</vt:lpstr>
      <vt:lpstr>Descripción del proyecto</vt:lpstr>
      <vt:lpstr>Procedimiento o metodología</vt:lpstr>
      <vt:lpstr>Resultados y conclusiones clave</vt:lpstr>
      <vt:lpstr>Primer área de investigación</vt:lpstr>
      <vt:lpstr>Contenido auxiliar</vt:lpstr>
      <vt:lpstr>Contenido auxiliar</vt:lpstr>
      <vt:lpstr>Observaciones de datos</vt:lpstr>
      <vt:lpstr>Segunda área de investigación</vt:lpstr>
      <vt:lpstr>Contenido auxiliar</vt:lpstr>
      <vt:lpstr>Contenido auxiliar</vt:lpstr>
      <vt:lpstr>Contenido auxiliar</vt:lpstr>
      <vt:lpstr>Tercera área de investigación</vt:lpstr>
      <vt:lpstr>Contenido auxiliar</vt:lpstr>
      <vt:lpstr>Observaciones de datos</vt:lpstr>
      <vt:lpstr>Datos Observaciones</vt:lpstr>
      <vt:lpstr>Resumen del proyecto</vt:lpstr>
      <vt:lpstr>Conclusión</vt:lpstr>
      <vt:lpstr>Apéndice</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2014-04-17T23:07:25Z</dcterms:created>
  <dcterms:modified xsi:type="dcterms:W3CDTF">2021-09-08T03:12:14Z</dcterms:modified>
</cp:coreProperties>
</file>