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75" d="100"/>
          <a:sy n="75" d="100"/>
        </p:scale>
        <p:origin x="25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2DCD5EBD-C616-4121-9DAE-B88DB20D57A7}" type="datetimeFigureOut">
              <a:rPr lang="es-ES" smtClean="0"/>
              <a:t>19/09/2013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89ED90CB-459C-4B12-B364-B0CA1993A9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F251D991-21AC-415A-AB20-722F3BCDD040}" type="datetimeFigureOut">
              <a:t>19/09/2013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E5863F8-513E-44B9-9F9C-A7685A64A6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¿Quiere una felicitación diferente? Para añadir texto propio, seleccione el texto y escriba su mensaje.</a:t>
            </a:r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7" name="Marcador de posición de imagen de diapositiva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x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a libre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es-ES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es-ES"/>
              <a:t>EDITAR título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t>19/09/2013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s-E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es-ES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es-ES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13000" dirty="0"/>
              <a:t>¡FELIZ</a:t>
            </a:r>
            <a:r>
              <a:rPr lang="es-ES" sz="11500" dirty="0"/>
              <a:t> </a:t>
            </a:r>
            <a:r>
              <a:rPr lang="es-ES" sz="6600" dirty="0"/>
              <a:t>cumpleaños!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jeta de cumpleaños para rascar rosa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Personalizado</PresentationFormat>
  <Paragraphs>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Tarjeta de cumpleaños para rascar rosa</vt:lpstr>
      <vt:lpstr>¡FELIZ cumpleaños!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2013-09-19T05:38:05Z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