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80" d="100"/>
          <a:sy n="80" d="100"/>
        </p:scale>
        <p:origin x="26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2DCD5EBD-C616-4121-9DAE-B88DB20D57A7}" type="datetimeFigureOut">
              <a:rPr lang="es-ES" smtClean="0"/>
              <a:t>17/09/2013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89ED90CB-459C-4B12-B364-B0CA1993A9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F251D991-21AC-415A-AB20-722F3BCDD040}" type="datetimeFigureOut">
              <a:t>17/09/2013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4E5863F8-513E-44B9-9F9C-A7685A64A6A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¿Quiere una felicitación diferente? Para añadir texto propio, seleccione el texto y escriba su mensaje.</a:t>
            </a:r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7" name="Marcador de posición de imagen de diapositiva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x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orma libre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es-ES"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es-ES"/>
              <a:t>EDITAR título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s-ES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t>17/09/2013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es-ES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es-ES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es-ES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10800"/>
              <a:t>¡</a:t>
            </a:r>
            <a:r>
              <a:rPr lang="es-ES" sz="10800" smtClean="0"/>
              <a:t>FELIZ</a:t>
            </a:r>
            <a:r>
              <a:rPr lang="es-ES" dirty="0"/>
              <a:t/>
            </a:r>
            <a:br>
              <a:rPr lang="es-ES" dirty="0"/>
            </a:br>
            <a:r>
              <a:rPr lang="es-ES" sz="6600" smtClean="0"/>
              <a:t>cumpleaños</a:t>
            </a:r>
            <a:r>
              <a:rPr lang="es-ES" sz="6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rjeta de cumpleaños para rascar azul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8A34A0-CA07-4469-910F-DC41F2301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B5B395-6221-4F29-9E65-DE444B20F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B372119-A6C1-494C-834E-96F3B87BF0EE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</Words>
  <Application>Microsoft Office PowerPoint</Application>
  <PresentationFormat>Personalizado</PresentationFormat>
  <Paragraphs>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Tarjeta de cumpleaños para rascar azul</vt:lpstr>
      <vt:lpstr>¡FELIZ cumpleaños!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2013-05-02T14:44:20Z</dcterms:created>
  <dcterms:modified xsi:type="dcterms:W3CDTF">2013-09-17T10:36:07Z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