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0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37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3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82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4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84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9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28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13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89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996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523820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a">
  <a:themeElements>
    <a:clrScheme name="Metropolitana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TC103457491[[fn=Metropolitano]]</Template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 Light</vt:lpstr>
      <vt:lpstr>Metropolitana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Chalalai Sarakor</dc:creator>
  <cp:lastModifiedBy>Paphinwich Jaisuekool</cp:lastModifiedBy>
  <cp:revision>2</cp:revision>
  <dcterms:created xsi:type="dcterms:W3CDTF">2013-07-30T10:56:10Z</dcterms:created>
  <dcterms:modified xsi:type="dcterms:W3CDTF">2013-08-02T04:52:26Z</dcterms:modified>
</cp:coreProperties>
</file>