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57"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9" autoAdjust="0"/>
    <p:restoredTop sz="90659" autoAdjust="0"/>
  </p:normalViewPr>
  <p:slideViewPr>
    <p:cSldViewPr snapToGrid="0">
      <p:cViewPr>
        <p:scale>
          <a:sx n="85" d="100"/>
          <a:sy n="85" d="100"/>
        </p:scale>
        <p:origin x="2562" y="-60"/>
      </p:cViewPr>
      <p:guideLst/>
    </p:cSldViewPr>
  </p:slideViewPr>
  <p:notesTextViewPr>
    <p:cViewPr>
      <p:scale>
        <a:sx n="1" d="1"/>
        <a:sy n="1" d="1"/>
      </p:scale>
      <p:origin x="0" y="0"/>
    </p:cViewPr>
  </p:notesTextViewPr>
  <p:notesViewPr>
    <p:cSldViewPr snapToGrid="0">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D01C1E23-DEED-4881-9649-D4762C05BFCF}" type="datetimeFigureOut">
              <a:rPr lang="es-ES" smtClean="0"/>
              <a:t>10/07/2013</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51C54FC3-7019-4130-999F-2934A1BA0844}" type="slidenum">
              <a:rPr lang="es-ES" smtClean="0"/>
              <a:t>‹Nº›</a:t>
            </a:fld>
            <a:endParaRPr lang="es-ES"/>
          </a:p>
        </p:txBody>
      </p:sp>
    </p:spTree>
    <p:extLst>
      <p:ext uri="{BB962C8B-B14F-4D97-AF65-F5344CB8AC3E}">
        <p14:creationId xmlns:p14="http://schemas.microsoft.com/office/powerpoint/2010/main" val="2560433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26F8C37A-3116-4396-BF80-C7455E378427}" type="datetimeFigureOut">
              <a:t>10/07/2013</a:t>
            </a:fld>
            <a:endParaRPr lang="es-ES"/>
          </a:p>
        </p:txBody>
      </p:sp>
      <p:sp>
        <p:nvSpPr>
          <p:cNvPr id="4" name="Marcador de imagen de diapositiva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FB1DC21C-4BBA-449A-9AC6-2347AA4403EC}" type="slidenum">
              <a:t>‹Nº›</a:t>
            </a:fld>
            <a:endParaRPr lang="es-ES"/>
          </a:p>
        </p:txBody>
      </p:sp>
    </p:spTree>
    <p:extLst>
      <p:ext uri="{BB962C8B-B14F-4D97-AF65-F5344CB8AC3E}">
        <p14:creationId xmlns:p14="http://schemas.microsoft.com/office/powerpoint/2010/main" val="1941775366"/>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4" name="Marcador de número de diapositiva 3"/>
          <p:cNvSpPr>
            <a:spLocks noGrp="1"/>
          </p:cNvSpPr>
          <p:nvPr>
            <p:ph type="sldNum" sz="quarter" idx="10"/>
          </p:nvPr>
        </p:nvSpPr>
        <p:spPr/>
        <p:txBody>
          <a:bodyPr/>
          <a:lstStyle/>
          <a:p>
            <a:fld id="{FB1DC21C-4BBA-449A-9AC6-2347AA4403EC}" type="slidenum">
              <a:rPr lang="es-ES" smtClean="0"/>
              <a:t>1</a:t>
            </a:fld>
            <a:endParaRPr lang="es-ES"/>
          </a:p>
        </p:txBody>
      </p:sp>
      <p:sp>
        <p:nvSpPr>
          <p:cNvPr id="5" name="Marcador de notas 4"/>
          <p:cNvSpPr>
            <a:spLocks noGrp="1"/>
          </p:cNvSpPr>
          <p:nvPr>
            <p:ph type="body" sz="quarter" idx="11"/>
          </p:nvPr>
        </p:nvSpPr>
        <p:spPr/>
        <p:txBody>
          <a:bodyPr/>
          <a:lstStyle/>
          <a:p>
            <a:r>
              <a:rPr lang="es-ES" dirty="0"/>
              <a:t>La modificación de esta invitación es tan sencilla como seleccionar el texto de ejemplo y, después, introducir los detalles del evento. Si prefiere empezar desde cero, presione el botón Nueva diapositiva en la pestaña Inicio para insertar una nueva página de invitaciones. Ya puede escribir el texto propio en los marcadores vacíos.</a:t>
            </a:r>
          </a:p>
        </p:txBody>
      </p:sp>
    </p:spTree>
    <p:extLst>
      <p:ext uri="{BB962C8B-B14F-4D97-AF65-F5344CB8AC3E}">
        <p14:creationId xmlns:p14="http://schemas.microsoft.com/office/powerpoint/2010/main" val="27507008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 invitaciones">
    <p:spTree>
      <p:nvGrpSpPr>
        <p:cNvPr id="1" name=""/>
        <p:cNvGrpSpPr/>
        <p:nvPr/>
      </p:nvGrpSpPr>
      <p:grpSpPr>
        <a:xfrm>
          <a:off x="0" y="0"/>
          <a:ext cx="0" cy="0"/>
          <a:chOff x="0" y="0"/>
          <a:chExt cx="0" cy="0"/>
        </a:xfrm>
      </p:grpSpPr>
      <p:sp>
        <p:nvSpPr>
          <p:cNvPr id="43" name="Rectángulo 5"/>
          <p:cNvSpPr>
            <a:spLocks noChangeArrowheads="1"/>
          </p:cNvSpPr>
          <p:nvPr userDrawn="1"/>
        </p:nvSpPr>
        <p:spPr bwMode="auto">
          <a:xfrm>
            <a:off x="1143000" y="116789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s-ES"/>
          </a:p>
        </p:txBody>
      </p:sp>
      <p:pic>
        <p:nvPicPr>
          <p:cNvPr id="44" name="Imagen 43"/>
          <p:cNvPicPr preferRelativeResize="0">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143000" y="1167893"/>
            <a:ext cx="5486400" cy="3655907"/>
          </a:xfrm>
          <a:prstGeom prst="rect">
            <a:avLst/>
          </a:prstGeom>
        </p:spPr>
      </p:pic>
      <p:sp>
        <p:nvSpPr>
          <p:cNvPr id="45" name="Rectángulo 5"/>
          <p:cNvSpPr>
            <a:spLocks noChangeArrowheads="1"/>
          </p:cNvSpPr>
          <p:nvPr userDrawn="1"/>
        </p:nvSpPr>
        <p:spPr bwMode="auto">
          <a:xfrm>
            <a:off x="1143000" y="1849294"/>
            <a:ext cx="5486400" cy="22832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s-ES"/>
          </a:p>
        </p:txBody>
      </p:sp>
      <p:sp>
        <p:nvSpPr>
          <p:cNvPr id="46" name="Forma libre 13"/>
          <p:cNvSpPr>
            <a:spLocks/>
          </p:cNvSpPr>
          <p:nvPr userDrawn="1"/>
        </p:nvSpPr>
        <p:spPr bwMode="auto">
          <a:xfrm>
            <a:off x="1435458" y="1386461"/>
            <a:ext cx="4901486" cy="3222329"/>
          </a:xfrm>
          <a:custGeom>
            <a:avLst/>
            <a:gdLst>
              <a:gd name="T0" fmla="*/ 1779 w 1779"/>
              <a:gd name="T1" fmla="*/ 771 h 1542"/>
              <a:gd name="T2" fmla="*/ 1713 w 1779"/>
              <a:gd name="T3" fmla="*/ 489 h 1542"/>
              <a:gd name="T4" fmla="*/ 1594 w 1779"/>
              <a:gd name="T5" fmla="*/ 356 h 1542"/>
              <a:gd name="T6" fmla="*/ 1415 w 1779"/>
              <a:gd name="T7" fmla="*/ 95 h 1542"/>
              <a:gd name="T8" fmla="*/ 889 w 1779"/>
              <a:gd name="T9" fmla="*/ 0 h 1542"/>
              <a:gd name="T10" fmla="*/ 364 w 1779"/>
              <a:gd name="T11" fmla="*/ 95 h 1542"/>
              <a:gd name="T12" fmla="*/ 185 w 1779"/>
              <a:gd name="T13" fmla="*/ 356 h 1542"/>
              <a:gd name="T14" fmla="*/ 65 w 1779"/>
              <a:gd name="T15" fmla="*/ 489 h 1542"/>
              <a:gd name="T16" fmla="*/ 0 w 1779"/>
              <a:gd name="T17" fmla="*/ 771 h 1542"/>
              <a:gd name="T18" fmla="*/ 65 w 1779"/>
              <a:gd name="T19" fmla="*/ 1053 h 1542"/>
              <a:gd name="T20" fmla="*/ 185 w 1779"/>
              <a:gd name="T21" fmla="*/ 1186 h 1542"/>
              <a:gd name="T22" fmla="*/ 364 w 1779"/>
              <a:gd name="T23" fmla="*/ 1447 h 1542"/>
              <a:gd name="T24" fmla="*/ 889 w 1779"/>
              <a:gd name="T25" fmla="*/ 1542 h 1542"/>
              <a:gd name="T26" fmla="*/ 1415 w 1779"/>
              <a:gd name="T27" fmla="*/ 1447 h 1542"/>
              <a:gd name="T28" fmla="*/ 1594 w 1779"/>
              <a:gd name="T29" fmla="*/ 1186 h 1542"/>
              <a:gd name="T30" fmla="*/ 1713 w 1779"/>
              <a:gd name="T31" fmla="*/ 1053 h 1542"/>
              <a:gd name="T32" fmla="*/ 1779 w 1779"/>
              <a:gd name="T33" fmla="*/ 771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79" h="1542">
                <a:moveTo>
                  <a:pt x="1779" y="771"/>
                </a:moveTo>
                <a:cubicBezTo>
                  <a:pt x="1660" y="706"/>
                  <a:pt x="1717" y="658"/>
                  <a:pt x="1713" y="489"/>
                </a:cubicBezTo>
                <a:cubicBezTo>
                  <a:pt x="1709" y="319"/>
                  <a:pt x="1594" y="356"/>
                  <a:pt x="1594" y="356"/>
                </a:cubicBezTo>
                <a:cubicBezTo>
                  <a:pt x="1594" y="356"/>
                  <a:pt x="1712" y="88"/>
                  <a:pt x="1415" y="95"/>
                </a:cubicBezTo>
                <a:cubicBezTo>
                  <a:pt x="1117" y="102"/>
                  <a:pt x="971" y="279"/>
                  <a:pt x="889" y="0"/>
                </a:cubicBezTo>
                <a:cubicBezTo>
                  <a:pt x="808" y="279"/>
                  <a:pt x="661" y="102"/>
                  <a:pt x="364" y="95"/>
                </a:cubicBezTo>
                <a:cubicBezTo>
                  <a:pt x="66" y="88"/>
                  <a:pt x="185" y="356"/>
                  <a:pt x="185" y="356"/>
                </a:cubicBezTo>
                <a:cubicBezTo>
                  <a:pt x="185" y="356"/>
                  <a:pt x="69" y="319"/>
                  <a:pt x="65" y="489"/>
                </a:cubicBezTo>
                <a:cubicBezTo>
                  <a:pt x="61" y="658"/>
                  <a:pt x="118" y="706"/>
                  <a:pt x="0" y="771"/>
                </a:cubicBezTo>
                <a:cubicBezTo>
                  <a:pt x="118" y="836"/>
                  <a:pt x="61" y="884"/>
                  <a:pt x="65" y="1053"/>
                </a:cubicBezTo>
                <a:cubicBezTo>
                  <a:pt x="69" y="1223"/>
                  <a:pt x="185" y="1186"/>
                  <a:pt x="185" y="1186"/>
                </a:cubicBezTo>
                <a:cubicBezTo>
                  <a:pt x="185" y="1186"/>
                  <a:pt x="66" y="1454"/>
                  <a:pt x="364" y="1447"/>
                </a:cubicBezTo>
                <a:cubicBezTo>
                  <a:pt x="661" y="1440"/>
                  <a:pt x="808" y="1263"/>
                  <a:pt x="889" y="1542"/>
                </a:cubicBezTo>
                <a:cubicBezTo>
                  <a:pt x="971" y="1263"/>
                  <a:pt x="1117" y="1440"/>
                  <a:pt x="1415" y="1447"/>
                </a:cubicBezTo>
                <a:cubicBezTo>
                  <a:pt x="1712" y="1454"/>
                  <a:pt x="1594" y="1186"/>
                  <a:pt x="1594" y="1186"/>
                </a:cubicBezTo>
                <a:cubicBezTo>
                  <a:pt x="1594" y="1186"/>
                  <a:pt x="1709" y="1223"/>
                  <a:pt x="1713" y="1053"/>
                </a:cubicBezTo>
                <a:cubicBezTo>
                  <a:pt x="1717" y="884"/>
                  <a:pt x="1660" y="836"/>
                  <a:pt x="1779" y="771"/>
                </a:cubicBezTo>
                <a:close/>
              </a:path>
            </a:pathLst>
          </a:custGeom>
          <a:solidFill>
            <a:schemeClr val="bg1"/>
          </a:solidFill>
          <a:ln w="88900">
            <a:solidFill>
              <a:schemeClr val="accent1"/>
            </a:solidFill>
            <a:miter lim="800000"/>
          </a:ln>
          <a:effectLst>
            <a:outerShdw blurRad="863600" dir="5400000" algn="ctr" rotWithShape="0">
              <a:prstClr val="black">
                <a:alpha val="75000"/>
              </a:prstClr>
            </a:outerShdw>
          </a:effectLst>
        </p:spPr>
        <p:txBody>
          <a:bodyPr vert="horz" wrap="square" lIns="91440" tIns="45720" rIns="91440" bIns="45720" numCol="1" anchor="t" anchorCtr="0" compatLnSpc="1">
            <a:prstTxWarp prst="textNoShape">
              <a:avLst/>
            </a:prstTxWarp>
          </a:bodyPr>
          <a:lstStyle/>
          <a:p>
            <a:endParaRPr lang="es-ES"/>
          </a:p>
        </p:txBody>
      </p:sp>
      <p:sp>
        <p:nvSpPr>
          <p:cNvPr id="47" name="Marcador de texto 37"/>
          <p:cNvSpPr>
            <a:spLocks noGrp="1"/>
          </p:cNvSpPr>
          <p:nvPr>
            <p:ph type="body" sz="quarter" idx="10" hasCustomPrompt="1"/>
          </p:nvPr>
        </p:nvSpPr>
        <p:spPr>
          <a:xfrm>
            <a:off x="2017154" y="1744584"/>
            <a:ext cx="3738092" cy="1046408"/>
          </a:xfrm>
        </p:spPr>
        <p:txBody>
          <a:bodyPr anchor="ctr">
            <a:noAutofit/>
          </a:bodyPr>
          <a:lstStyle>
            <a:lvl1pPr marL="0" indent="0" algn="ctr" latinLnBrk="0">
              <a:lnSpc>
                <a:spcPct val="100000"/>
              </a:lnSpc>
              <a:spcBef>
                <a:spcPts val="0"/>
              </a:spcBef>
              <a:buNone/>
              <a:defRPr lang="es-ES" sz="2800" cap="none" baseline="0">
                <a:solidFill>
                  <a:schemeClr val="tx1"/>
                </a:solidFill>
                <a:effectLst>
                  <a:outerShdw dist="38100" dir="8100000" algn="ctr" rotWithShape="0">
                    <a:schemeClr val="bg2">
                      <a:lumMod val="75000"/>
                    </a:schemeClr>
                  </a:outerShdw>
                </a:effectLst>
                <a:latin typeface="+mj-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
        <p:nvSpPr>
          <p:cNvPr id="48" name="Marcador de texto 37"/>
          <p:cNvSpPr>
            <a:spLocks noGrp="1"/>
          </p:cNvSpPr>
          <p:nvPr>
            <p:ph type="body" sz="quarter" idx="11" hasCustomPrompt="1"/>
          </p:nvPr>
        </p:nvSpPr>
        <p:spPr>
          <a:xfrm>
            <a:off x="2017154" y="2790992"/>
            <a:ext cx="3738092" cy="630528"/>
          </a:xfrm>
        </p:spPr>
        <p:txBody>
          <a:bodyPr anchor="ctr">
            <a:noAutofit/>
          </a:bodyPr>
          <a:lstStyle>
            <a:lvl1pPr marL="0" indent="0" algn="ctr" latinLnBrk="0">
              <a:lnSpc>
                <a:spcPct val="100000"/>
              </a:lnSpc>
              <a:spcBef>
                <a:spcPts val="0"/>
              </a:spcBef>
              <a:buNone/>
              <a:defRPr lang="es-ES" sz="1600" cap="none" baseline="0">
                <a:solidFill>
                  <a:schemeClr val="accent1"/>
                </a:solidFill>
                <a:effectLst/>
                <a:latin typeface="+mn-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
        <p:nvSpPr>
          <p:cNvPr id="49" name="Marcador de texto 37"/>
          <p:cNvSpPr>
            <a:spLocks noGrp="1"/>
          </p:cNvSpPr>
          <p:nvPr>
            <p:ph type="body" sz="quarter" idx="12" hasCustomPrompt="1"/>
          </p:nvPr>
        </p:nvSpPr>
        <p:spPr>
          <a:xfrm>
            <a:off x="2017154" y="3481891"/>
            <a:ext cx="3738092" cy="804359"/>
          </a:xfrm>
        </p:spPr>
        <p:txBody>
          <a:bodyPr anchor="t">
            <a:noAutofit/>
          </a:bodyPr>
          <a:lstStyle>
            <a:lvl1pPr marL="0" indent="0" algn="ctr" latinLnBrk="0">
              <a:lnSpc>
                <a:spcPct val="100000"/>
              </a:lnSpc>
              <a:spcBef>
                <a:spcPts val="300"/>
              </a:spcBef>
              <a:buNone/>
              <a:defRPr lang="es-ES" sz="1100" cap="none" baseline="0">
                <a:solidFill>
                  <a:schemeClr val="tx1"/>
                </a:solidFill>
                <a:effectLst/>
                <a:latin typeface="+mn-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
        <p:nvSpPr>
          <p:cNvPr id="57" name="Rectángulo 5"/>
          <p:cNvSpPr>
            <a:spLocks noChangeArrowheads="1"/>
          </p:cNvSpPr>
          <p:nvPr userDrawn="1"/>
        </p:nvSpPr>
        <p:spPr bwMode="auto">
          <a:xfrm>
            <a:off x="1143000" y="523500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s-ES"/>
          </a:p>
        </p:txBody>
      </p:sp>
      <p:pic>
        <p:nvPicPr>
          <p:cNvPr id="58" name="Imagen 57"/>
          <p:cNvPicPr preferRelativeResize="0">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143000" y="5235003"/>
            <a:ext cx="5486400" cy="3655907"/>
          </a:xfrm>
          <a:prstGeom prst="rect">
            <a:avLst/>
          </a:prstGeom>
        </p:spPr>
      </p:pic>
      <p:sp>
        <p:nvSpPr>
          <p:cNvPr id="59" name="Rectángulo 5"/>
          <p:cNvSpPr>
            <a:spLocks noChangeArrowheads="1"/>
          </p:cNvSpPr>
          <p:nvPr userDrawn="1"/>
        </p:nvSpPr>
        <p:spPr bwMode="auto">
          <a:xfrm>
            <a:off x="1143000" y="5916404"/>
            <a:ext cx="5486400" cy="22832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s-ES"/>
          </a:p>
        </p:txBody>
      </p:sp>
      <p:sp>
        <p:nvSpPr>
          <p:cNvPr id="60" name="Forma libre 13"/>
          <p:cNvSpPr>
            <a:spLocks/>
          </p:cNvSpPr>
          <p:nvPr userDrawn="1"/>
        </p:nvSpPr>
        <p:spPr bwMode="auto">
          <a:xfrm>
            <a:off x="1435458" y="5453571"/>
            <a:ext cx="4901486" cy="3222329"/>
          </a:xfrm>
          <a:custGeom>
            <a:avLst/>
            <a:gdLst>
              <a:gd name="T0" fmla="*/ 1779 w 1779"/>
              <a:gd name="T1" fmla="*/ 771 h 1542"/>
              <a:gd name="T2" fmla="*/ 1713 w 1779"/>
              <a:gd name="T3" fmla="*/ 489 h 1542"/>
              <a:gd name="T4" fmla="*/ 1594 w 1779"/>
              <a:gd name="T5" fmla="*/ 356 h 1542"/>
              <a:gd name="T6" fmla="*/ 1415 w 1779"/>
              <a:gd name="T7" fmla="*/ 95 h 1542"/>
              <a:gd name="T8" fmla="*/ 889 w 1779"/>
              <a:gd name="T9" fmla="*/ 0 h 1542"/>
              <a:gd name="T10" fmla="*/ 364 w 1779"/>
              <a:gd name="T11" fmla="*/ 95 h 1542"/>
              <a:gd name="T12" fmla="*/ 185 w 1779"/>
              <a:gd name="T13" fmla="*/ 356 h 1542"/>
              <a:gd name="T14" fmla="*/ 65 w 1779"/>
              <a:gd name="T15" fmla="*/ 489 h 1542"/>
              <a:gd name="T16" fmla="*/ 0 w 1779"/>
              <a:gd name="T17" fmla="*/ 771 h 1542"/>
              <a:gd name="T18" fmla="*/ 65 w 1779"/>
              <a:gd name="T19" fmla="*/ 1053 h 1542"/>
              <a:gd name="T20" fmla="*/ 185 w 1779"/>
              <a:gd name="T21" fmla="*/ 1186 h 1542"/>
              <a:gd name="T22" fmla="*/ 364 w 1779"/>
              <a:gd name="T23" fmla="*/ 1447 h 1542"/>
              <a:gd name="T24" fmla="*/ 889 w 1779"/>
              <a:gd name="T25" fmla="*/ 1542 h 1542"/>
              <a:gd name="T26" fmla="*/ 1415 w 1779"/>
              <a:gd name="T27" fmla="*/ 1447 h 1542"/>
              <a:gd name="T28" fmla="*/ 1594 w 1779"/>
              <a:gd name="T29" fmla="*/ 1186 h 1542"/>
              <a:gd name="T30" fmla="*/ 1713 w 1779"/>
              <a:gd name="T31" fmla="*/ 1053 h 1542"/>
              <a:gd name="T32" fmla="*/ 1779 w 1779"/>
              <a:gd name="T33" fmla="*/ 771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79" h="1542">
                <a:moveTo>
                  <a:pt x="1779" y="771"/>
                </a:moveTo>
                <a:cubicBezTo>
                  <a:pt x="1660" y="706"/>
                  <a:pt x="1717" y="658"/>
                  <a:pt x="1713" y="489"/>
                </a:cubicBezTo>
                <a:cubicBezTo>
                  <a:pt x="1709" y="319"/>
                  <a:pt x="1594" y="356"/>
                  <a:pt x="1594" y="356"/>
                </a:cubicBezTo>
                <a:cubicBezTo>
                  <a:pt x="1594" y="356"/>
                  <a:pt x="1712" y="88"/>
                  <a:pt x="1415" y="95"/>
                </a:cubicBezTo>
                <a:cubicBezTo>
                  <a:pt x="1117" y="102"/>
                  <a:pt x="971" y="279"/>
                  <a:pt x="889" y="0"/>
                </a:cubicBezTo>
                <a:cubicBezTo>
                  <a:pt x="808" y="279"/>
                  <a:pt x="661" y="102"/>
                  <a:pt x="364" y="95"/>
                </a:cubicBezTo>
                <a:cubicBezTo>
                  <a:pt x="66" y="88"/>
                  <a:pt x="185" y="356"/>
                  <a:pt x="185" y="356"/>
                </a:cubicBezTo>
                <a:cubicBezTo>
                  <a:pt x="185" y="356"/>
                  <a:pt x="69" y="319"/>
                  <a:pt x="65" y="489"/>
                </a:cubicBezTo>
                <a:cubicBezTo>
                  <a:pt x="61" y="658"/>
                  <a:pt x="118" y="706"/>
                  <a:pt x="0" y="771"/>
                </a:cubicBezTo>
                <a:cubicBezTo>
                  <a:pt x="118" y="836"/>
                  <a:pt x="61" y="884"/>
                  <a:pt x="65" y="1053"/>
                </a:cubicBezTo>
                <a:cubicBezTo>
                  <a:pt x="69" y="1223"/>
                  <a:pt x="185" y="1186"/>
                  <a:pt x="185" y="1186"/>
                </a:cubicBezTo>
                <a:cubicBezTo>
                  <a:pt x="185" y="1186"/>
                  <a:pt x="66" y="1454"/>
                  <a:pt x="364" y="1447"/>
                </a:cubicBezTo>
                <a:cubicBezTo>
                  <a:pt x="661" y="1440"/>
                  <a:pt x="808" y="1263"/>
                  <a:pt x="889" y="1542"/>
                </a:cubicBezTo>
                <a:cubicBezTo>
                  <a:pt x="971" y="1263"/>
                  <a:pt x="1117" y="1440"/>
                  <a:pt x="1415" y="1447"/>
                </a:cubicBezTo>
                <a:cubicBezTo>
                  <a:pt x="1712" y="1454"/>
                  <a:pt x="1594" y="1186"/>
                  <a:pt x="1594" y="1186"/>
                </a:cubicBezTo>
                <a:cubicBezTo>
                  <a:pt x="1594" y="1186"/>
                  <a:pt x="1709" y="1223"/>
                  <a:pt x="1713" y="1053"/>
                </a:cubicBezTo>
                <a:cubicBezTo>
                  <a:pt x="1717" y="884"/>
                  <a:pt x="1660" y="836"/>
                  <a:pt x="1779" y="771"/>
                </a:cubicBezTo>
                <a:close/>
              </a:path>
            </a:pathLst>
          </a:custGeom>
          <a:solidFill>
            <a:schemeClr val="bg1"/>
          </a:solidFill>
          <a:ln w="88900">
            <a:solidFill>
              <a:schemeClr val="accent1"/>
            </a:solidFill>
            <a:miter lim="800000"/>
          </a:ln>
          <a:effectLst>
            <a:outerShdw blurRad="863600" dir="5400000" algn="ctr" rotWithShape="0">
              <a:prstClr val="black">
                <a:alpha val="75000"/>
              </a:prstClr>
            </a:outerShdw>
          </a:effectLst>
        </p:spPr>
        <p:txBody>
          <a:bodyPr vert="horz" wrap="square" lIns="91440" tIns="45720" rIns="91440" bIns="45720" numCol="1" anchor="t" anchorCtr="0" compatLnSpc="1">
            <a:prstTxWarp prst="textNoShape">
              <a:avLst/>
            </a:prstTxWarp>
          </a:bodyPr>
          <a:lstStyle/>
          <a:p>
            <a:endParaRPr lang="es-ES"/>
          </a:p>
        </p:txBody>
      </p:sp>
      <p:sp>
        <p:nvSpPr>
          <p:cNvPr id="61" name="Marcador de texto 37"/>
          <p:cNvSpPr>
            <a:spLocks noGrp="1"/>
          </p:cNvSpPr>
          <p:nvPr>
            <p:ph type="body" sz="quarter" idx="13" hasCustomPrompt="1"/>
          </p:nvPr>
        </p:nvSpPr>
        <p:spPr>
          <a:xfrm>
            <a:off x="2017154" y="5811694"/>
            <a:ext cx="3738092" cy="1046408"/>
          </a:xfrm>
        </p:spPr>
        <p:txBody>
          <a:bodyPr anchor="ctr">
            <a:noAutofit/>
          </a:bodyPr>
          <a:lstStyle>
            <a:lvl1pPr marL="0" indent="0" algn="ctr" latinLnBrk="0">
              <a:lnSpc>
                <a:spcPct val="100000"/>
              </a:lnSpc>
              <a:spcBef>
                <a:spcPts val="0"/>
              </a:spcBef>
              <a:buNone/>
              <a:defRPr lang="es-ES" sz="2800" cap="none" baseline="0">
                <a:solidFill>
                  <a:schemeClr val="tx1"/>
                </a:solidFill>
                <a:effectLst>
                  <a:outerShdw dist="38100" dir="8100000" algn="ctr" rotWithShape="0">
                    <a:schemeClr val="bg2">
                      <a:lumMod val="75000"/>
                    </a:schemeClr>
                  </a:outerShdw>
                </a:effectLst>
                <a:latin typeface="+mj-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
        <p:nvSpPr>
          <p:cNvPr id="62" name="Marcador de texto 37"/>
          <p:cNvSpPr>
            <a:spLocks noGrp="1"/>
          </p:cNvSpPr>
          <p:nvPr>
            <p:ph type="body" sz="quarter" idx="14" hasCustomPrompt="1"/>
          </p:nvPr>
        </p:nvSpPr>
        <p:spPr>
          <a:xfrm>
            <a:off x="2017154" y="6858102"/>
            <a:ext cx="3738092" cy="630528"/>
          </a:xfrm>
        </p:spPr>
        <p:txBody>
          <a:bodyPr anchor="ctr">
            <a:noAutofit/>
          </a:bodyPr>
          <a:lstStyle>
            <a:lvl1pPr marL="0" indent="0" algn="ctr" latinLnBrk="0">
              <a:lnSpc>
                <a:spcPct val="100000"/>
              </a:lnSpc>
              <a:spcBef>
                <a:spcPts val="0"/>
              </a:spcBef>
              <a:buNone/>
              <a:defRPr lang="es-ES" sz="1600" cap="none" baseline="0">
                <a:solidFill>
                  <a:schemeClr val="accent1"/>
                </a:solidFill>
                <a:effectLst/>
                <a:latin typeface="+mn-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
        <p:nvSpPr>
          <p:cNvPr id="63" name="Marcador de texto 37"/>
          <p:cNvSpPr>
            <a:spLocks noGrp="1"/>
          </p:cNvSpPr>
          <p:nvPr>
            <p:ph type="body" sz="quarter" idx="15" hasCustomPrompt="1"/>
          </p:nvPr>
        </p:nvSpPr>
        <p:spPr>
          <a:xfrm>
            <a:off x="2017154" y="7549001"/>
            <a:ext cx="3738092" cy="804359"/>
          </a:xfrm>
        </p:spPr>
        <p:txBody>
          <a:bodyPr anchor="t">
            <a:noAutofit/>
          </a:bodyPr>
          <a:lstStyle>
            <a:lvl1pPr marL="0" indent="0" algn="ctr" latinLnBrk="0">
              <a:lnSpc>
                <a:spcPct val="100000"/>
              </a:lnSpc>
              <a:spcBef>
                <a:spcPts val="300"/>
              </a:spcBef>
              <a:buNone/>
              <a:defRPr lang="es-ES" sz="1100" cap="none" baseline="0">
                <a:solidFill>
                  <a:schemeClr val="tx1"/>
                </a:solidFill>
                <a:effectLst/>
                <a:latin typeface="+mn-lt"/>
              </a:defRPr>
            </a:lvl1pPr>
            <a:lvl2pPr marL="388620" indent="0" algn="r" latinLnBrk="0">
              <a:buNone/>
              <a:defRPr lang="es-ES" sz="2800" cap="all" baseline="0">
                <a:solidFill>
                  <a:schemeClr val="bg1"/>
                </a:solidFill>
                <a:latin typeface="+mj-lt"/>
              </a:defRPr>
            </a:lvl2pPr>
            <a:lvl3pPr marL="777240" indent="0" algn="r" latinLnBrk="0">
              <a:buNone/>
              <a:defRPr lang="es-ES" sz="2800" cap="all" baseline="0">
                <a:solidFill>
                  <a:schemeClr val="bg1"/>
                </a:solidFill>
                <a:latin typeface="+mj-lt"/>
              </a:defRPr>
            </a:lvl3pPr>
            <a:lvl4pPr marL="1165860" indent="0" algn="r" latinLnBrk="0">
              <a:buNone/>
              <a:defRPr lang="es-ES" sz="2800" cap="all" baseline="0">
                <a:solidFill>
                  <a:schemeClr val="bg1"/>
                </a:solidFill>
                <a:latin typeface="+mj-lt"/>
              </a:defRPr>
            </a:lvl4pPr>
            <a:lvl5pPr marL="1554480" indent="0" algn="r" latinLnBrk="0">
              <a:buNone/>
              <a:defRPr lang="es-ES" sz="2800" cap="all" baseline="0">
                <a:solidFill>
                  <a:schemeClr val="bg1"/>
                </a:solidFill>
                <a:latin typeface="+mj-lt"/>
              </a:defRPr>
            </a:lvl5pPr>
          </a:lstStyle>
          <a:p>
            <a:pPr lvl="0"/>
            <a:r>
              <a:rPr lang="es-ES"/>
              <a:t>Haga clic para añadir texto</a:t>
            </a:r>
          </a:p>
        </p:txBody>
      </p:sp>
    </p:spTree>
    <p:extLst>
      <p:ext uri="{BB962C8B-B14F-4D97-AF65-F5344CB8AC3E}">
        <p14:creationId xmlns:p14="http://schemas.microsoft.com/office/powerpoint/2010/main" val="25651821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latinLnBrk="0">
              <a:defRPr lang="es-ES" sz="1020">
                <a:solidFill>
                  <a:schemeClr val="tx1">
                    <a:tint val="75000"/>
                  </a:schemeClr>
                </a:solidFill>
              </a:defRPr>
            </a:lvl1pPr>
          </a:lstStyle>
          <a:p>
            <a:fld id="{844A445F-F958-41B4-B886-25708416ACBE}" type="datetime1">
              <a:rPr lang="es-ES" smtClean="0"/>
              <a:t>10/07/2013</a:t>
            </a:fld>
            <a:endParaRPr lang="es-ES" dirty="0"/>
          </a:p>
        </p:txBody>
      </p:sp>
      <p:sp>
        <p:nvSpPr>
          <p:cNvPr id="5" name="Marcador de pie de página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latinLnBrk="0">
              <a:defRPr lang="es-ES" sz="102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latinLnBrk="0">
              <a:defRPr lang="es-ES" sz="1020">
                <a:solidFill>
                  <a:schemeClr val="tx1">
                    <a:tint val="75000"/>
                  </a:schemeClr>
                </a:solidFill>
              </a:defRPr>
            </a:lvl1pPr>
          </a:lstStyle>
          <a:p>
            <a:fld id="{543E683A-2D7E-4358-86B3-B8E4AF8BE975}" type="slidenum">
              <a:t>‹Nº›</a:t>
            </a:fld>
            <a:endParaRPr lang="es-ES"/>
          </a:p>
        </p:txBody>
      </p:sp>
    </p:spTree>
    <p:extLst>
      <p:ext uri="{BB962C8B-B14F-4D97-AF65-F5344CB8AC3E}">
        <p14:creationId xmlns:p14="http://schemas.microsoft.com/office/powerpoint/2010/main" val="2026742352"/>
      </p:ext>
    </p:extLst>
  </p:cSld>
  <p:clrMap bg1="lt1" tx1="dk1" bg2="lt2" tx2="dk2" accent1="accent1" accent2="accent2" accent3="accent3" accent4="accent4" accent5="accent5" accent6="accent6" hlink="hlink" folHlink="folHlink"/>
  <p:sldLayoutIdLst>
    <p:sldLayoutId id="2147483672" r:id="rId1"/>
  </p:sldLayoutIdLst>
  <p:timing>
    <p:tnLst>
      <p:par>
        <p:cTn id="1" dur="indefinite" restart="never" nodeType="tmRoot"/>
      </p:par>
    </p:tnLst>
  </p:timing>
  <p:hf sldNum="0" hdr="0" ftr="0"/>
  <p:txStyles>
    <p:titleStyle>
      <a:lvl1pPr algn="l" defTabSz="777240" rtl="0" eaLnBrk="1" latinLnBrk="0" hangingPunct="1">
        <a:lnSpc>
          <a:spcPct val="90000"/>
        </a:lnSpc>
        <a:spcBef>
          <a:spcPct val="0"/>
        </a:spcBef>
        <a:buNone/>
        <a:defRPr lang="es-ES"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es-ES"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es-ES"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es-ES"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1"/>
          </a:solidFill>
          <a:latin typeface="+mn-lt"/>
          <a:ea typeface="+mn-ea"/>
          <a:cs typeface="+mn-cs"/>
        </a:defRPr>
      </a:lvl9pPr>
    </p:bodyStyle>
    <p:otherStyle>
      <a:defPPr>
        <a:defRPr lang="es-ES"/>
      </a:defPPr>
      <a:lvl1pPr marL="0" algn="l" defTabSz="777240" rtl="0" eaLnBrk="1" latinLnBrk="0" hangingPunct="1">
        <a:defRPr lang="es-ES" sz="1530" kern="1200">
          <a:solidFill>
            <a:schemeClr val="tx1"/>
          </a:solidFill>
          <a:latin typeface="+mn-lt"/>
          <a:ea typeface="+mn-ea"/>
          <a:cs typeface="+mn-cs"/>
        </a:defRPr>
      </a:lvl1pPr>
      <a:lvl2pPr marL="388620" algn="l" defTabSz="777240" rtl="0" eaLnBrk="1" latinLnBrk="0" hangingPunct="1">
        <a:defRPr lang="es-ES" sz="1530" kern="1200">
          <a:solidFill>
            <a:schemeClr val="tx1"/>
          </a:solidFill>
          <a:latin typeface="+mn-lt"/>
          <a:ea typeface="+mn-ea"/>
          <a:cs typeface="+mn-cs"/>
        </a:defRPr>
      </a:lvl2pPr>
      <a:lvl3pPr marL="777240" algn="l" defTabSz="777240" rtl="0" eaLnBrk="1" latinLnBrk="0" hangingPunct="1">
        <a:defRPr lang="es-ES" sz="1530" kern="1200">
          <a:solidFill>
            <a:schemeClr val="tx1"/>
          </a:solidFill>
          <a:latin typeface="+mn-lt"/>
          <a:ea typeface="+mn-ea"/>
          <a:cs typeface="+mn-cs"/>
        </a:defRPr>
      </a:lvl3pPr>
      <a:lvl4pPr marL="1165860" algn="l" defTabSz="777240" rtl="0" eaLnBrk="1" latinLnBrk="0" hangingPunct="1">
        <a:defRPr lang="es-ES" sz="1530" kern="1200">
          <a:solidFill>
            <a:schemeClr val="tx1"/>
          </a:solidFill>
          <a:latin typeface="+mn-lt"/>
          <a:ea typeface="+mn-ea"/>
          <a:cs typeface="+mn-cs"/>
        </a:defRPr>
      </a:lvl4pPr>
      <a:lvl5pPr marL="1554480" algn="l" defTabSz="777240" rtl="0" eaLnBrk="1" latinLnBrk="0" hangingPunct="1">
        <a:defRPr lang="es-ES" sz="1530" kern="1200">
          <a:solidFill>
            <a:schemeClr val="tx1"/>
          </a:solidFill>
          <a:latin typeface="+mn-lt"/>
          <a:ea typeface="+mn-ea"/>
          <a:cs typeface="+mn-cs"/>
        </a:defRPr>
      </a:lvl5pPr>
      <a:lvl6pPr marL="1943100" algn="l" defTabSz="777240" rtl="0" eaLnBrk="1" latinLnBrk="0" hangingPunct="1">
        <a:defRPr lang="es-ES" sz="1530" kern="1200">
          <a:solidFill>
            <a:schemeClr val="tx1"/>
          </a:solidFill>
          <a:latin typeface="+mn-lt"/>
          <a:ea typeface="+mn-ea"/>
          <a:cs typeface="+mn-cs"/>
        </a:defRPr>
      </a:lvl6pPr>
      <a:lvl7pPr marL="2331720" algn="l" defTabSz="777240" rtl="0" eaLnBrk="1" latinLnBrk="0" hangingPunct="1">
        <a:defRPr lang="es-ES" sz="1530" kern="1200">
          <a:solidFill>
            <a:schemeClr val="tx1"/>
          </a:solidFill>
          <a:latin typeface="+mn-lt"/>
          <a:ea typeface="+mn-ea"/>
          <a:cs typeface="+mn-cs"/>
        </a:defRPr>
      </a:lvl7pPr>
      <a:lvl8pPr marL="2720340" algn="l" defTabSz="777240" rtl="0" eaLnBrk="1" latinLnBrk="0" hangingPunct="1">
        <a:defRPr lang="es-ES" sz="1530" kern="1200">
          <a:solidFill>
            <a:schemeClr val="tx1"/>
          </a:solidFill>
          <a:latin typeface="+mn-lt"/>
          <a:ea typeface="+mn-ea"/>
          <a:cs typeface="+mn-cs"/>
        </a:defRPr>
      </a:lvl8pPr>
      <a:lvl9pPr marL="3108960" algn="l" defTabSz="777240" rtl="0" eaLnBrk="1" latinLnBrk="0" hangingPunct="1">
        <a:defRPr lang="es-ES"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p:cNvSpPr>
            <a:spLocks noGrp="1"/>
          </p:cNvSpPr>
          <p:nvPr>
            <p:ph type="body" sz="quarter" idx="10"/>
          </p:nvPr>
        </p:nvSpPr>
        <p:spPr/>
        <p:txBody>
          <a:bodyPr/>
          <a:lstStyle/>
          <a:p>
            <a:r>
              <a:rPr lang="es-ES"/>
              <a:t>¡Feliz cumpleaños, Lucía!</a:t>
            </a:r>
          </a:p>
        </p:txBody>
      </p:sp>
      <p:sp>
        <p:nvSpPr>
          <p:cNvPr id="3" name="Marcador de texto 2"/>
          <p:cNvSpPr>
            <a:spLocks noGrp="1"/>
          </p:cNvSpPr>
          <p:nvPr>
            <p:ph type="body" sz="quarter" idx="11"/>
          </p:nvPr>
        </p:nvSpPr>
        <p:spPr/>
        <p:txBody>
          <a:bodyPr/>
          <a:lstStyle/>
          <a:p>
            <a:r>
              <a:rPr lang="es-ES"/>
              <a:t>Ven con nosotros a celebrarlo</a:t>
            </a:r>
          </a:p>
          <a:p>
            <a:r>
              <a:rPr lang="es-ES"/>
              <a:t>Lunes, 23 de agosto a las 14:30</a:t>
            </a:r>
          </a:p>
        </p:txBody>
      </p:sp>
      <p:sp>
        <p:nvSpPr>
          <p:cNvPr id="4" name="Marcador de texto 3"/>
          <p:cNvSpPr>
            <a:spLocks noGrp="1"/>
          </p:cNvSpPr>
          <p:nvPr>
            <p:ph type="body" sz="quarter" idx="12"/>
          </p:nvPr>
        </p:nvSpPr>
        <p:spPr/>
        <p:txBody>
          <a:bodyPr/>
          <a:lstStyle/>
          <a:p>
            <a:r>
              <a:rPr lang="es-ES"/>
              <a:t>Restaurante de sushi</a:t>
            </a:r>
          </a:p>
          <a:p>
            <a:r>
              <a:rPr lang="es-ES"/>
              <a:t>Calle Ramón y Cajal, 11, Teruel</a:t>
            </a:r>
          </a:p>
          <a:p>
            <a:r>
              <a:rPr lang="es-ES"/>
              <a:t>Confirmar a erin@example.com</a:t>
            </a:r>
          </a:p>
        </p:txBody>
      </p:sp>
      <p:sp>
        <p:nvSpPr>
          <p:cNvPr id="5" name="Marcador de texto 4"/>
          <p:cNvSpPr>
            <a:spLocks noGrp="1"/>
          </p:cNvSpPr>
          <p:nvPr>
            <p:ph type="body" sz="quarter" idx="13"/>
          </p:nvPr>
        </p:nvSpPr>
        <p:spPr/>
        <p:txBody>
          <a:bodyPr/>
          <a:lstStyle/>
          <a:p>
            <a:r>
              <a:rPr lang="es-ES"/>
              <a:t>¡Feliz cumpleaños, Lucía!</a:t>
            </a:r>
          </a:p>
        </p:txBody>
      </p:sp>
      <p:sp>
        <p:nvSpPr>
          <p:cNvPr id="6" name="Marcador de texto 5"/>
          <p:cNvSpPr>
            <a:spLocks noGrp="1"/>
          </p:cNvSpPr>
          <p:nvPr>
            <p:ph type="body" sz="quarter" idx="14"/>
          </p:nvPr>
        </p:nvSpPr>
        <p:spPr/>
        <p:txBody>
          <a:bodyPr/>
          <a:lstStyle/>
          <a:p>
            <a:r>
              <a:rPr lang="es-ES"/>
              <a:t>Ven con nosotros a celebrarlo</a:t>
            </a:r>
          </a:p>
          <a:p>
            <a:r>
              <a:rPr lang="es-ES"/>
              <a:t>Lunes, 23 de agosto a las 14:30</a:t>
            </a:r>
          </a:p>
        </p:txBody>
      </p:sp>
      <p:sp>
        <p:nvSpPr>
          <p:cNvPr id="7" name="Marcador de texto 6"/>
          <p:cNvSpPr>
            <a:spLocks noGrp="1"/>
          </p:cNvSpPr>
          <p:nvPr>
            <p:ph type="body" sz="quarter" idx="15"/>
          </p:nvPr>
        </p:nvSpPr>
        <p:spPr/>
        <p:txBody>
          <a:bodyPr/>
          <a:lstStyle/>
          <a:p>
            <a:r>
              <a:rPr lang="es-ES"/>
              <a:t>Restaurante de sushi</a:t>
            </a:r>
          </a:p>
          <a:p>
            <a:r>
              <a:rPr lang="es-ES"/>
              <a:t>Calle Ramón y Cajal, 11, Teruel</a:t>
            </a:r>
          </a:p>
          <a:p>
            <a:r>
              <a:rPr lang="es-ES"/>
              <a:t>Confirmar a erin@example.com</a:t>
            </a:r>
          </a:p>
        </p:txBody>
      </p:sp>
    </p:spTree>
    <p:extLst>
      <p:ext uri="{BB962C8B-B14F-4D97-AF65-F5344CB8AC3E}">
        <p14:creationId xmlns:p14="http://schemas.microsoft.com/office/powerpoint/2010/main" val="1116289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Cinta morada de invitación">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vitationPrplRibbon.potx" id="{3A164ACB-A69E-4BDE-9F40-D0AAB959F7BD}" vid="{35F64749-CC26-4345-8558-6CF2875F7692}"/>
    </a:ext>
  </a:extLst>
</a:theme>
</file>

<file path=ppt/theme/theme2.xml><?xml version="1.0" encoding="utf-8"?>
<a:theme xmlns:a="http://schemas.openxmlformats.org/drawingml/2006/main" name="Office Theme">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DocumentoBibliotecaFormulario</Display>
  <Edit>DocumentoBibliotecaFormulario</Edit>
  <New>DocumentoBibliotecaFormulario</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Este valor indica el número de revisiones o de veces que se ha guardado. La aplicación es la responsable de actualizar este valor después de cada revisión.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32946D-89BA-4B02-9104-70AB71B539E9}">
  <ds:schemaRefs>
    <ds:schemaRef ds:uri="http://schemas.microsoft.com/sharepoint/v3/contenttype/forms"/>
  </ds:schemaRefs>
</ds:datastoreItem>
</file>

<file path=customXml/itemProps2.xml><?xml version="1.0" encoding="utf-8"?>
<ds:datastoreItem xmlns:ds="http://schemas.openxmlformats.org/officeDocument/2006/customXml" ds:itemID="{3FE88474-926B-44CD-B57E-1825E606AE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7A24CD2-3E73-46D2-B515-C9D20064F891}">
  <ds:schemaRefs>
    <ds:schemaRef ds:uri="http://purl.org/dc/terms/"/>
    <ds:schemaRef ds:uri="http://schemas.microsoft.com/office/infopath/2007/PartnerControls"/>
    <ds:schemaRef ds:uri="http://purl.org/dc/elements/1.1/"/>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TotalTime>
  <Words>125</Words>
  <Application>Microsoft Office PowerPoint</Application>
  <PresentationFormat>Personalizado</PresentationFormat>
  <Paragraphs>14</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Century</vt:lpstr>
      <vt:lpstr>Cinta morada de invitación</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Summer</dc:creator>
  <cp:lastModifiedBy>Preedaporn Stapholdecha</cp:lastModifiedBy>
  <cp:revision>8</cp:revision>
  <dcterms:created xsi:type="dcterms:W3CDTF">2013-04-05T20:24:11Z</dcterms:created>
  <dcterms:modified xsi:type="dcterms:W3CDTF">2013-07-10T10:32:11Z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