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71" d="100"/>
          <a:sy n="71" d="100"/>
        </p:scale>
        <p:origin x="66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9/11/2014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9/11/2014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9/11/2014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9/11/2014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9/11/2014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9/11/2014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9/11/2014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9/11/2014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9/11/2014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9/11/2014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accent3"/>
          </a:solid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9/11/2014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9/11/2014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38199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Retrospect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 </cp:lastModifiedBy>
  <cp:revision>1</cp:revision>
  <dcterms:created xsi:type="dcterms:W3CDTF">2014-09-12T02:11:56Z</dcterms:created>
  <dcterms:modified xsi:type="dcterms:W3CDTF">2014-09-12T02:12:09Z</dcterms:modified>
</cp:coreProperties>
</file>