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theme/theme11.xml" ContentType="application/vnd.openxmlformats-officedocument.theme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1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Wingdings 2</vt:lpstr>
      <vt:lpstr>Quotable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2014-08-26T23:49:58Z</dcterms:created>
  <dcterms:modified xsi:type="dcterms:W3CDTF">2014-08-26T23:50:17Z</dcterms:modified>
</cp:coreProperties>
</file>