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/>
      <dgm:spPr/>
      <dgm:t>
        <a:bodyPr/>
        <a:lstStyle/>
        <a:p>
          <a:r>
            <a:rPr lang="en-US" dirty="0"/>
            <a:t>Step 1 Title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/>
      <dgm:spPr/>
      <dgm:t>
        <a:bodyPr/>
        <a:lstStyle/>
        <a:p>
          <a:r>
            <a:rPr lang="en-US" dirty="0"/>
            <a:t>Step 2 Title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/>
      <dgm:spPr/>
      <dgm:t>
        <a:bodyPr/>
        <a:lstStyle/>
        <a:p>
          <a:r>
            <a:rPr lang="en-US" dirty="0"/>
            <a:t>Step 3 Title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/>
      <dgm:spPr/>
      <dgm:t>
        <a:bodyPr/>
        <a:lstStyle/>
        <a:p>
          <a:r>
            <a:rPr lang="en-US" dirty="0"/>
            <a:t>Step 4 Title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1 Title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2 Title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3 Title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Step 4 Title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11/29/2018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11/29/2018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 title="Top borde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 title="Left border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 title="Right border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 title="Bottom borde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6C0C-2E69-44B1-8995-CAD5637203E5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F4B7-862C-485D-84D8-4B03631A304F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0DA-3C40-4F5C-8CB5-6F4E1FF4070C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1" name="Group 10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706F-A8B2-4238-82E7-D28D614E4531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8F2D-2A78-44FF-BC59-D39CD6974BDA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7A10B-70DB-452B-BDA9-639848A42677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B2859-C757-4920-BF2D-71E1A396FB34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03A7-5766-4957-A6DA-526AE35A5A77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FCD2-4075-4D5E-9C68-874321E1E3A7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Top borde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1" name="Group 10" title="Bottom borde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4" name="Group 13" title="Left border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grpSp>
        <p:nvGrpSpPr>
          <p:cNvPr id="17" name="Group 16" title="Right border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7856-9415-412D-842B-56448CB74E5A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noProof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Bottom borde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62415AF3-9E6D-47F6-9F4D-D125E5D20448}" type="datetime1">
              <a:rPr lang="en-US" noProof="0" smtClean="0"/>
              <a:t>11/29/2018</a:t>
            </a:fld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Layout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- 5</a:t>
            </a:r>
          </a:p>
        </p:txBody>
      </p:sp>
      <p:sp>
        <p:nvSpPr>
          <p:cNvPr id="19" name="Picture Placeholder 18" title="An empty placeholder to add an image. Click on the placeholder and select the image that you wish to add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List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your first bullet point here</a:t>
            </a:r>
          </a:p>
          <a:p>
            <a:r>
              <a:rPr lang="en-US"/>
              <a:t>Add your second bullet point here</a:t>
            </a:r>
          </a:p>
          <a:p>
            <a:r>
              <a:rPr lang="en-US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9" name="Content Placeholder 8" title="Clustered column chart depicting values of three series for four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47343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Content Layout with Table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First bullet point here</a:t>
            </a:r>
          </a:p>
          <a:p>
            <a:r>
              <a:rPr lang="en-US"/>
              <a:t>Second bullet point here</a:t>
            </a:r>
          </a:p>
          <a:p>
            <a:r>
              <a:rPr lang="en-US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SmartArt</a:t>
            </a:r>
          </a:p>
        </p:txBody>
      </p:sp>
      <p:graphicFrame>
        <p:nvGraphicFramePr>
          <p:cNvPr id="6" name="Content Placeholder 5" title="Upward arrow showing progression of four step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510786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- 1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- 2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a Slide Title - 3</a:t>
            </a: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 a Slide Title - 4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r Green 16x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125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Sheer Green 16x9</vt:lpstr>
      <vt:lpstr>Title Layout</vt:lpstr>
      <vt:lpstr>Title and Content Layout with List</vt:lpstr>
      <vt:lpstr>Title and Content Layout with Chart</vt:lpstr>
      <vt:lpstr>Two Content Layout with Table</vt:lpstr>
      <vt:lpstr>Title and Content Layout with SmartArt</vt:lpstr>
      <vt:lpstr>Add a Slide Title - 1</vt:lpstr>
      <vt:lpstr>Add a Slide Title - 2</vt:lpstr>
      <vt:lpstr>Add a Slide Title - 3</vt:lpstr>
      <vt:lpstr>Add a Slide Title - 4</vt:lpstr>
      <vt:lpstr>Add a Slide Title - 5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cp:lastModifiedBy>Ziv Yang (RWS Moravia)</cp:lastModifiedBy>
  <cp:revision>2</cp:revision>
  <dcterms:created xsi:type="dcterms:W3CDTF">2014-04-18T01:35:23Z</dcterms:created>
  <dcterms:modified xsi:type="dcterms:W3CDTF">2018-11-29T08:47:10Z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v-asharm@microsoft.com</vt:lpwstr>
  </property>
  <property fmtid="{D5CDD505-2E9C-101B-9397-08002B2CF9AE}" pid="5" name="MSIP_Label_f42aa342-8706-4288-bd11-ebb85995028c_SetDate">
    <vt:lpwstr>2017-11-17T03:59:06.7858932Z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  <property fmtid="{D5CDD505-2E9C-101B-9397-08002B2CF9AE}" pid="10" name="ContentTypeId">
    <vt:lpwstr>0x010100AA3F7D94069FF64A86F7DFF56D60E3BE</vt:lpwstr>
  </property>
</Properties>
</file>