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108" title="Background graphic frame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7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" name="Text Placeholder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anchor="t" anchorCtr="0"/>
          <a:lstStyle>
            <a:lvl1pPr>
              <a:defRPr i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anchor="t" anchorCtr="0">
            <a:normAutofit/>
          </a:bodyPr>
          <a:lstStyle>
            <a:lvl1pPr algn="l">
              <a:defRPr sz="11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80" name="Straight Connector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Placeholder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anchor="t" anchorCtr="0">
            <a:normAutofit/>
          </a:bodyPr>
          <a:lstStyle>
            <a:lvl1pPr algn="ctr">
              <a:defRPr sz="1100" i="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anchor="t" anchorCtr="0">
            <a:normAutofit/>
          </a:bodyPr>
          <a:lstStyle>
            <a:lvl1pPr algn="l">
              <a:defRPr sz="11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6"/>
          </p:nvPr>
        </p:nvSpPr>
        <p:spPr>
          <a:xfrm>
            <a:off x="6261100" y="5194300"/>
            <a:ext cx="1490472" cy="374904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 of the Month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awarded to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Name of Recipient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 recognition of</a:t>
            </a:r>
          </a:p>
          <a:p>
            <a:r>
              <a:rPr lang="en-US"/>
              <a:t>your dedication, passion, and hard work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Signed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Name/Title of Presenter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fld id="{EE43258E-B84F-43BF-88EB-FBEA0EE45A76}" type="datetime4">
              <a:rPr lang="en-US" smtClean="0"/>
              <a:pPr/>
              <a:t>February 1,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AB1A5F79-2E3D-4537-AE46-7AEDF7D9BEDA}"/>
</file>

<file path=customXml/itemProps2.xml><?xml version="1.0" encoding="utf-8"?>
<ds:datastoreItem xmlns:ds="http://schemas.openxmlformats.org/officeDocument/2006/customXml" ds:itemID="{C3188BFB-EBEB-437C-8543-A67D488DC4B8}"/>
</file>

<file path=customXml/itemProps3.xml><?xml version="1.0" encoding="utf-8"?>
<ds:datastoreItem xmlns:ds="http://schemas.openxmlformats.org/officeDocument/2006/customXml" ds:itemID="{30D76C6C-3CB9-46FB-A268-76B64BD9B8D4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67</TotalTime>
  <Words>26</Words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Theme1</vt:lpstr>
      <vt:lpstr>Name of Recipient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2017-01-31T21:59:38Z</dcterms:created>
  <dcterms:modified xsi:type="dcterms:W3CDTF">2017-02-01T19:49:03Z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0x010100AA3F7D94069FF64A86F7DFF56D60E3BE</vt:lpwstr>
  </property>
</Properties>
</file>