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heme/theme3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3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>
      <p:cViewPr varScale="1">
        <p:scale>
          <a:sx n="58" d="100"/>
          <a:sy n="58" d="100"/>
        </p:scale>
        <p:origin x="2076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93E0B-B97B-4409-ABE0-557859E48B65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F31C6-8409-4E0F-AFD4-5691304E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534B9-6B5A-4379-9BB9-90CB48007E7F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B298C-95CC-4205-A540-F80A71801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Customize this banner with your own message! Select the letter and add your own text. </a:t>
            </a:r>
            <a:r>
              <a:rPr lang="en-US" smtClean="0"/>
              <a:t>Use one character per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453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79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88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016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800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261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723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80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20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91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26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95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1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36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80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23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7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mond 8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7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62600"/>
          </a:xfrm>
        </p:spPr>
        <p:txBody>
          <a:bodyPr anchor="ctr">
            <a:noAutofit/>
          </a:bodyPr>
          <a:lstStyle>
            <a:lvl1pPr algn="ctr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20" dirty="0" smtClean="0"/>
              <a:t>Cut along dotted</a:t>
            </a:r>
            <a:r>
              <a:rPr lang="en-US" sz="1320" baseline="0" dirty="0" smtClean="0"/>
              <a:t> line</a:t>
            </a:r>
            <a:endParaRPr lang="en-US" sz="1320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7"/>
          </a:p>
        </p:txBody>
      </p:sp>
      <p:cxnSp>
        <p:nvCxnSpPr>
          <p:cNvPr id="14" name="Straight Connector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7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20" dirty="0" smtClean="0"/>
              <a:t>Cut along dotted</a:t>
            </a:r>
            <a:r>
              <a:rPr lang="en-US" sz="1320" baseline="0" dirty="0" smtClean="0"/>
              <a:t> line</a:t>
            </a:r>
            <a:endParaRPr lang="en-US" sz="1320" dirty="0"/>
          </a:p>
        </p:txBody>
      </p:sp>
    </p:spTree>
    <p:extLst>
      <p:ext uri="{BB962C8B-B14F-4D97-AF65-F5344CB8AC3E}">
        <p14:creationId xmlns:p14="http://schemas.microsoft.com/office/powerpoint/2010/main" val="303347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7"/>
          </a:p>
        </p:txBody>
      </p:sp>
      <p:cxnSp>
        <p:nvCxnSpPr>
          <p:cNvPr id="14" name="Straight Connector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7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20" dirty="0" smtClean="0"/>
              <a:t>Cut along dotted</a:t>
            </a:r>
            <a:r>
              <a:rPr lang="en-US" sz="1320" baseline="0" dirty="0" smtClean="0"/>
              <a:t> line</a:t>
            </a:r>
            <a:endParaRPr lang="en-US" sz="1320" dirty="0"/>
          </a:p>
        </p:txBody>
      </p:sp>
    </p:spTree>
    <p:extLst>
      <p:ext uri="{BB962C8B-B14F-4D97-AF65-F5344CB8AC3E}">
        <p14:creationId xmlns:p14="http://schemas.microsoft.com/office/powerpoint/2010/main" val="391621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7"/>
          </a:p>
        </p:txBody>
      </p:sp>
      <p:cxnSp>
        <p:nvCxnSpPr>
          <p:cNvPr id="14" name="Straight Connector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7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552"/>
          </a:xfrm>
        </p:spPr>
        <p:txBody>
          <a:bodyPr anchor="ctr">
            <a:noAutofit/>
          </a:bodyPr>
          <a:lstStyle>
            <a:lvl1pPr algn="ctr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20" dirty="0" smtClean="0"/>
              <a:t>Cut along dotted</a:t>
            </a:r>
            <a:r>
              <a:rPr lang="en-US" sz="1320" baseline="0" dirty="0" smtClean="0"/>
              <a:t> line</a:t>
            </a:r>
            <a:endParaRPr lang="en-US" sz="132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0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7"/>
          </a:p>
        </p:txBody>
      </p:sp>
      <p:cxnSp>
        <p:nvCxnSpPr>
          <p:cNvPr id="14" name="Straight Connector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7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20" dirty="0" smtClean="0"/>
              <a:t>Cut along dotted</a:t>
            </a:r>
            <a:r>
              <a:rPr lang="en-US" sz="1320" baseline="0" dirty="0" smtClean="0"/>
              <a:t> line</a:t>
            </a:r>
            <a:endParaRPr lang="en-US" sz="1320" dirty="0"/>
          </a:p>
        </p:txBody>
      </p:sp>
    </p:spTree>
    <p:extLst>
      <p:ext uri="{BB962C8B-B14F-4D97-AF65-F5344CB8AC3E}">
        <p14:creationId xmlns:p14="http://schemas.microsoft.com/office/powerpoint/2010/main" val="150835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7"/>
          </a:p>
        </p:txBody>
      </p:sp>
      <p:cxnSp>
        <p:nvCxnSpPr>
          <p:cNvPr id="14" name="Straight Connector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7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20" dirty="0" smtClean="0"/>
              <a:t>Cut along dotted</a:t>
            </a:r>
            <a:r>
              <a:rPr lang="en-US" sz="1320" baseline="0" dirty="0" smtClean="0"/>
              <a:t> line</a:t>
            </a:r>
            <a:endParaRPr lang="en-US" sz="1320" dirty="0"/>
          </a:p>
        </p:txBody>
      </p:sp>
    </p:spTree>
    <p:extLst>
      <p:ext uri="{BB962C8B-B14F-4D97-AF65-F5344CB8AC3E}">
        <p14:creationId xmlns:p14="http://schemas.microsoft.com/office/powerpoint/2010/main" val="423579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F523D-5D85-43C4-B80F-2367B89E30C9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0D751-88AA-4ED9-8DF9-B600986EE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748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37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374834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873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728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439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432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33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318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043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036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261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791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794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273832"/>
      </p:ext>
    </p:extLst>
  </p:cSld>
  <p:clrMapOvr>
    <a:masterClrMapping/>
  </p:clrMapOvr>
</p:sld>
</file>

<file path=ppt/theme/theme1.xml><?xml version="1.0" encoding="utf-8"?>
<a:theme xmlns:a="http://schemas.openxmlformats.org/drawingml/2006/main" name="BABY GIRL BANNER B">
  <a:themeElements>
    <a:clrScheme name="Baby Girl Banner B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15D5E"/>
      </a:accent1>
      <a:accent2>
        <a:srgbClr val="73C6A1"/>
      </a:accent2>
      <a:accent3>
        <a:srgbClr val="FBB034"/>
      </a:accent3>
      <a:accent4>
        <a:srgbClr val="F38643"/>
      </a:accent4>
      <a:accent5>
        <a:srgbClr val="ADD84C"/>
      </a:accent5>
      <a:accent6>
        <a:srgbClr val="D898B0"/>
      </a:accent6>
      <a:hlink>
        <a:srgbClr val="73C6A1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aby Girl Banner B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15D5E"/>
      </a:accent1>
      <a:accent2>
        <a:srgbClr val="73C6A1"/>
      </a:accent2>
      <a:accent3>
        <a:srgbClr val="FBB034"/>
      </a:accent3>
      <a:accent4>
        <a:srgbClr val="F38643"/>
      </a:accent4>
      <a:accent5>
        <a:srgbClr val="ADD84C"/>
      </a:accent5>
      <a:accent6>
        <a:srgbClr val="D898B0"/>
      </a:accent6>
      <a:hlink>
        <a:srgbClr val="73C6A1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aby Girl Banner B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15D5E"/>
      </a:accent1>
      <a:accent2>
        <a:srgbClr val="73C6A1"/>
      </a:accent2>
      <a:accent3>
        <a:srgbClr val="FBB034"/>
      </a:accent3>
      <a:accent4>
        <a:srgbClr val="F38643"/>
      </a:accent4>
      <a:accent5>
        <a:srgbClr val="ADD84C"/>
      </a:accent5>
      <a:accent6>
        <a:srgbClr val="D898B0"/>
      </a:accent6>
      <a:hlink>
        <a:srgbClr val="73C6A1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69FBDDD-8073-4AAA-A66F-4212C047103F}"/>
</file>

<file path=customXml/itemProps2.xml><?xml version="1.0" encoding="utf-8"?>
<ds:datastoreItem xmlns:ds="http://schemas.openxmlformats.org/officeDocument/2006/customXml" ds:itemID="{9F752D86-4FBF-4800-9843-62CF81AF2934}"/>
</file>

<file path=customXml/itemProps3.xml><?xml version="1.0" encoding="utf-8"?>
<ds:datastoreItem xmlns:ds="http://schemas.openxmlformats.org/officeDocument/2006/customXml" ds:itemID="{E4E613A7-B3C4-42CA-B562-509FF68746C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400</Words>
  <Application>Microsoft Office PowerPoint</Application>
  <PresentationFormat>Custom</PresentationFormat>
  <Paragraphs>48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BABY GIRL BANNER B</vt:lpstr>
      <vt:lpstr>W</vt:lpstr>
      <vt:lpstr>e</vt:lpstr>
      <vt:lpstr>l</vt:lpstr>
      <vt:lpstr>c</vt:lpstr>
      <vt:lpstr>o</vt:lpstr>
      <vt:lpstr>m</vt:lpstr>
      <vt:lpstr>e</vt:lpstr>
      <vt:lpstr>b</vt:lpstr>
      <vt:lpstr>a</vt:lpstr>
      <vt:lpstr>b</vt:lpstr>
      <vt:lpstr>y</vt:lpstr>
      <vt:lpstr>g</vt:lpstr>
      <vt:lpstr>i</vt:lpstr>
      <vt:lpstr>r</vt:lpstr>
      <vt:lpstr>l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2013-07-30T15:39:14Z</dcterms:created>
  <dcterms:modified xsi:type="dcterms:W3CDTF">2013-07-31T15:52:03Z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