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en-US" dirty="0" smtClean="0"/>
            <a:t>First day of class</a:t>
          </a:r>
          <a:endParaRPr lang="en-US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 smtClean="0"/>
            <a:t>August 15</a:t>
          </a:r>
          <a:endParaRPr lang="en-US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 smtClean="0"/>
            <a:t>Test #1</a:t>
          </a:r>
          <a:endParaRPr lang="en-US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en-US" dirty="0" smtClean="0"/>
            <a:t>October 9</a:t>
          </a:r>
          <a:endParaRPr lang="en-US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 smtClean="0"/>
            <a:t>Research paper due</a:t>
          </a:r>
          <a:endParaRPr lang="en-US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 smtClean="0"/>
            <a:t>January 10</a:t>
          </a:r>
          <a:endParaRPr lang="en-US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n-US" dirty="0" smtClean="0"/>
            <a:t>Test #2</a:t>
          </a:r>
          <a:endParaRPr lang="en-US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 smtClean="0"/>
            <a:t>March 18</a:t>
          </a:r>
          <a:endParaRPr lang="en-US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 smtClean="0"/>
            <a:t>Final project due</a:t>
          </a:r>
          <a:endParaRPr lang="en-US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 smtClean="0"/>
            <a:t>May 26</a:t>
          </a:r>
          <a:endParaRPr lang="en-US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First day of class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August 15</a:t>
          </a:r>
          <a:endParaRPr lang="en-US" sz="1900" kern="120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Test #1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October 9</a:t>
          </a:r>
          <a:endParaRPr lang="en-US" sz="1900" kern="120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Research paper due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January 10</a:t>
          </a:r>
          <a:endParaRPr lang="en-US" sz="1900" kern="120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Test #2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March 18</a:t>
          </a:r>
          <a:endParaRPr lang="en-US" sz="1900" kern="120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Final project due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May 26</a:t>
          </a:r>
          <a:endParaRPr lang="en-US" sz="1900" kern="120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7FB52-F715-4F5E-8E56-54C669BA8211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3B0C7-9A35-4A01-94E6-BCA70A26D3F8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FF6F4-E233-455C-AC9B-80C0A9A91A8A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3906-5EC9-4029-BF49-DDD886D7863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Timeline SmartArt</a:t>
            </a:r>
          </a:p>
        </p:txBody>
      </p:sp>
      <p:graphicFrame>
        <p:nvGraphicFramePr>
          <p:cNvPr id="5" name="Diagram 4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408430324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15A2F-4BA4-46CC-BB92-46CECD9010F9}"/>
</file>

<file path=customXml/itemProps2.xml><?xml version="1.0" encoding="utf-8"?>
<ds:datastoreItem xmlns:ds="http://schemas.openxmlformats.org/officeDocument/2006/customXml" ds:itemID="{4D6E986A-EABD-4E36-9972-49C1D8D7058D}"/>
</file>

<file path=customXml/itemProps3.xml><?xml version="1.0" encoding="utf-8"?>
<ds:datastoreItem xmlns:ds="http://schemas.openxmlformats.org/officeDocument/2006/customXml" ds:itemID="{96C60232-162E-48C1-898E-FB4CD0900D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01 16x9</vt:lpstr>
      <vt:lpstr>Basic Timeline SmartArt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Timeline SmartArt</dc:title>
  <dc:creator/>
  <cp:lastModifiedBy/>
  <cp:revision>2</cp:revision>
  <dcterms:created xsi:type="dcterms:W3CDTF">2013-06-24T21:24:20Z</dcterms:created>
  <dcterms:modified xsi:type="dcterms:W3CDTF">2013-06-24T22:12:11Z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