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89512" autoAdjust="0"/>
  </p:normalViewPr>
  <p:slideViewPr>
    <p:cSldViewPr snapToGrid="0">
      <p:cViewPr varScale="1">
        <p:scale>
          <a:sx n="58" d="100"/>
          <a:sy n="58" d="100"/>
        </p:scale>
        <p:origin x="1992" y="96"/>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CD5EBD-C616-4121-9DAE-B88DB20D57A7}" type="datetimeFigureOut">
              <a:rPr lang="en-US" smtClean="0"/>
              <a:t>6/27/2013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ED90CB-459C-4B12-B364-B0CA1993A97E}" type="slidenum">
              <a:rPr lang="en-US" smtClean="0"/>
              <a:t>‹#›</a:t>
            </a:fld>
            <a:endParaRPr lang="en-US"/>
          </a:p>
        </p:txBody>
      </p:sp>
    </p:spTree>
    <p:extLst>
      <p:ext uri="{BB962C8B-B14F-4D97-AF65-F5344CB8AC3E}">
        <p14:creationId xmlns:p14="http://schemas.microsoft.com/office/powerpoint/2010/main" val="852531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1D991-21AC-415A-AB20-722F3BCDD040}" type="datetimeFigureOut">
              <a:rPr lang="en-US" smtClean="0"/>
              <a:t>6/27/2013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863F8-513E-44B9-9F9C-A7685A64A6AB}" type="slidenum">
              <a:rPr lang="en-US" smtClean="0"/>
              <a:t>‹#›</a:t>
            </a:fld>
            <a:endParaRPr lang="en-US"/>
          </a:p>
        </p:txBody>
      </p:sp>
    </p:spTree>
    <p:extLst>
      <p:ext uri="{BB962C8B-B14F-4D97-AF65-F5344CB8AC3E}">
        <p14:creationId xmlns:p14="http://schemas.microsoft.com/office/powerpoint/2010/main" val="62727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mtClean="0"/>
              <a:t>Don’t be shy! To add your own message or let them know who this card is from, just select the text on this page and enter your text. (The text at the top will turn upside down all by itself.)</a:t>
            </a:r>
            <a:endParaRPr lang="en-US" dirty="0" smtClean="0"/>
          </a:p>
        </p:txBody>
      </p:sp>
      <p:sp>
        <p:nvSpPr>
          <p:cNvPr id="4" name="Slide Number Placeholder 3"/>
          <p:cNvSpPr>
            <a:spLocks noGrp="1"/>
          </p:cNvSpPr>
          <p:nvPr>
            <p:ph type="sldNum" sz="quarter" idx="10"/>
          </p:nvPr>
        </p:nvSpPr>
        <p:spPr/>
        <p:txBody>
          <a:bodyPr/>
          <a:lstStyle/>
          <a:p>
            <a:fld id="{4E5863F8-513E-44B9-9F9C-A7685A64A6AB}" type="slidenum">
              <a:rPr lang="en-US" smtClean="0"/>
              <a:pPr/>
              <a:t>1</a:t>
            </a:fld>
            <a:endParaRPr lang="en-US"/>
          </a:p>
        </p:txBody>
      </p:sp>
      <p:sp>
        <p:nvSpPr>
          <p:cNvPr id="10" name="Slide Image Placeholder 9"/>
          <p:cNvSpPr>
            <a:spLocks noGrp="1" noRot="1" noChangeAspect="1"/>
          </p:cNvSpPr>
          <p:nvPr>
            <p:ph type="sldImg"/>
          </p:nvPr>
        </p:nvSpPr>
        <p:spPr/>
      </p:sp>
    </p:spTree>
    <p:extLst>
      <p:ext uri="{BB962C8B-B14F-4D97-AF65-F5344CB8AC3E}">
        <p14:creationId xmlns:p14="http://schemas.microsoft.com/office/powerpoint/2010/main" val="3151737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8" name="Freeform 3"/>
          <p:cNvSpPr>
            <a:spLocks/>
          </p:cNvSpPr>
          <p:nvPr userDrawn="1"/>
        </p:nvSpPr>
        <p:spPr bwMode="auto">
          <a:xfrm rot="16200000" flipH="1" flipV="1">
            <a:off x="-339731" y="2057401"/>
            <a:ext cx="8451864" cy="5943600"/>
          </a:xfrm>
          <a:custGeom>
            <a:avLst/>
            <a:gdLst>
              <a:gd name="T0" fmla="*/ 4621 w 4839"/>
              <a:gd name="T1" fmla="*/ 88 h 3303"/>
              <a:gd name="T2" fmla="*/ 4769 w 4839"/>
              <a:gd name="T3" fmla="*/ 1691 h 3303"/>
              <a:gd name="T4" fmla="*/ 4609 w 4839"/>
              <a:gd name="T5" fmla="*/ 3177 h 3303"/>
              <a:gd name="T6" fmla="*/ 2405 w 4839"/>
              <a:gd name="T7" fmla="*/ 3236 h 3303"/>
              <a:gd name="T8" fmla="*/ 143 w 4839"/>
              <a:gd name="T9" fmla="*/ 3153 h 3303"/>
              <a:gd name="T10" fmla="*/ 97 w 4839"/>
              <a:gd name="T11" fmla="*/ 1585 h 3303"/>
              <a:gd name="T12" fmla="*/ 86 w 4839"/>
              <a:gd name="T13" fmla="*/ 194 h 3303"/>
              <a:gd name="T14" fmla="*/ 2473 w 4839"/>
              <a:gd name="T15" fmla="*/ 64 h 3303"/>
              <a:gd name="T16" fmla="*/ 4621 w 4839"/>
              <a:gd name="T17" fmla="*/ 88 h 3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9" h="3303">
                <a:moveTo>
                  <a:pt x="4621" y="88"/>
                </a:moveTo>
                <a:cubicBezTo>
                  <a:pt x="4839" y="182"/>
                  <a:pt x="4771" y="968"/>
                  <a:pt x="4769" y="1691"/>
                </a:cubicBezTo>
                <a:cubicBezTo>
                  <a:pt x="4767" y="2330"/>
                  <a:pt x="4809" y="3045"/>
                  <a:pt x="4609" y="3177"/>
                </a:cubicBezTo>
                <a:cubicBezTo>
                  <a:pt x="4449" y="3283"/>
                  <a:pt x="3471" y="3291"/>
                  <a:pt x="2405" y="3236"/>
                </a:cubicBezTo>
                <a:cubicBezTo>
                  <a:pt x="1262" y="3177"/>
                  <a:pt x="239" y="3303"/>
                  <a:pt x="143" y="3153"/>
                </a:cubicBezTo>
                <a:cubicBezTo>
                  <a:pt x="6" y="2941"/>
                  <a:pt x="132" y="2290"/>
                  <a:pt x="97" y="1585"/>
                </a:cubicBezTo>
                <a:cubicBezTo>
                  <a:pt x="63" y="902"/>
                  <a:pt x="0" y="354"/>
                  <a:pt x="86" y="194"/>
                </a:cubicBezTo>
                <a:cubicBezTo>
                  <a:pt x="176" y="25"/>
                  <a:pt x="1387" y="30"/>
                  <a:pt x="2473" y="64"/>
                </a:cubicBezTo>
                <a:cubicBezTo>
                  <a:pt x="3514" y="97"/>
                  <a:pt x="4416" y="0"/>
                  <a:pt x="4621" y="88"/>
                </a:cubicBezTo>
                <a:close/>
              </a:path>
            </a:pathLst>
          </a:custGeom>
          <a:solidFill>
            <a:schemeClr val="tx1"/>
          </a:solidFill>
          <a:ln>
            <a:noFill/>
          </a:ln>
        </p:spPr>
        <p:txBody>
          <a:bodyPr vert="horz" wrap="square" lIns="101882" tIns="50941" rIns="101882" bIns="50941" numCol="1" anchor="t" anchorCtr="0" compatLnSpc="1">
            <a:prstTxWarp prst="textNoShape">
              <a:avLst/>
            </a:prstTxWarp>
          </a:bodyPr>
          <a:lstStyle/>
          <a:p>
            <a:endParaRPr lang="en-US"/>
          </a:p>
        </p:txBody>
      </p:sp>
      <p:sp>
        <p:nvSpPr>
          <p:cNvPr id="49" name="Freeform 3"/>
          <p:cNvSpPr>
            <a:spLocks/>
          </p:cNvSpPr>
          <p:nvPr userDrawn="1"/>
        </p:nvSpPr>
        <p:spPr bwMode="auto">
          <a:xfrm rot="16200000" flipH="1" flipV="1">
            <a:off x="-152401" y="2189138"/>
            <a:ext cx="8077202" cy="5680126"/>
          </a:xfrm>
          <a:custGeom>
            <a:avLst/>
            <a:gdLst>
              <a:gd name="T0" fmla="*/ 4621 w 4839"/>
              <a:gd name="T1" fmla="*/ 88 h 3303"/>
              <a:gd name="T2" fmla="*/ 4769 w 4839"/>
              <a:gd name="T3" fmla="*/ 1691 h 3303"/>
              <a:gd name="T4" fmla="*/ 4609 w 4839"/>
              <a:gd name="T5" fmla="*/ 3177 h 3303"/>
              <a:gd name="T6" fmla="*/ 2405 w 4839"/>
              <a:gd name="T7" fmla="*/ 3236 h 3303"/>
              <a:gd name="T8" fmla="*/ 143 w 4839"/>
              <a:gd name="T9" fmla="*/ 3153 h 3303"/>
              <a:gd name="T10" fmla="*/ 97 w 4839"/>
              <a:gd name="T11" fmla="*/ 1585 h 3303"/>
              <a:gd name="T12" fmla="*/ 86 w 4839"/>
              <a:gd name="T13" fmla="*/ 194 h 3303"/>
              <a:gd name="T14" fmla="*/ 2473 w 4839"/>
              <a:gd name="T15" fmla="*/ 64 h 3303"/>
              <a:gd name="T16" fmla="*/ 4621 w 4839"/>
              <a:gd name="T17" fmla="*/ 88 h 3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9" h="3303">
                <a:moveTo>
                  <a:pt x="4621" y="88"/>
                </a:moveTo>
                <a:cubicBezTo>
                  <a:pt x="4839" y="182"/>
                  <a:pt x="4771" y="968"/>
                  <a:pt x="4769" y="1691"/>
                </a:cubicBezTo>
                <a:cubicBezTo>
                  <a:pt x="4767" y="2330"/>
                  <a:pt x="4809" y="3045"/>
                  <a:pt x="4609" y="3177"/>
                </a:cubicBezTo>
                <a:cubicBezTo>
                  <a:pt x="4449" y="3283"/>
                  <a:pt x="3471" y="3291"/>
                  <a:pt x="2405" y="3236"/>
                </a:cubicBezTo>
                <a:cubicBezTo>
                  <a:pt x="1262" y="3177"/>
                  <a:pt x="239" y="3303"/>
                  <a:pt x="143" y="3153"/>
                </a:cubicBezTo>
                <a:cubicBezTo>
                  <a:pt x="6" y="2941"/>
                  <a:pt x="132" y="2290"/>
                  <a:pt x="97" y="1585"/>
                </a:cubicBezTo>
                <a:cubicBezTo>
                  <a:pt x="63" y="902"/>
                  <a:pt x="0" y="354"/>
                  <a:pt x="86" y="194"/>
                </a:cubicBezTo>
                <a:cubicBezTo>
                  <a:pt x="176" y="25"/>
                  <a:pt x="1387" y="30"/>
                  <a:pt x="2473" y="64"/>
                </a:cubicBezTo>
                <a:cubicBezTo>
                  <a:pt x="3514" y="97"/>
                  <a:pt x="4416" y="0"/>
                  <a:pt x="4621" y="88"/>
                </a:cubicBezTo>
                <a:close/>
              </a:path>
            </a:pathLst>
          </a:custGeom>
          <a:noFill/>
          <a:ln w="50800" cap="rnd">
            <a:gradFill flip="none" rotWithShape="1">
              <a:gsLst>
                <a:gs pos="15850">
                  <a:schemeClr val="accent4"/>
                </a:gs>
                <a:gs pos="0">
                  <a:schemeClr val="accent5"/>
                </a:gs>
                <a:gs pos="82900">
                  <a:schemeClr val="accent3"/>
                </a:gs>
                <a:gs pos="50000">
                  <a:schemeClr val="accent6"/>
                </a:gs>
                <a:gs pos="100000">
                  <a:schemeClr val="accent1"/>
                </a:gs>
              </a:gsLst>
              <a:lin ang="16200000" scaled="0"/>
              <a:tileRect/>
            </a:gradFill>
            <a:prstDash val="sysDot"/>
          </a:ln>
        </p:spPr>
        <p:txBody>
          <a:bodyPr vert="horz" wrap="square" lIns="101882" tIns="50941" rIns="101882" bIns="50941" numCol="1" anchor="t" anchorCtr="0" compatLnSpc="1">
            <a:prstTxWarp prst="textNoShape">
              <a:avLst/>
            </a:prstTxWarp>
          </a:bodyPr>
          <a:lstStyle/>
          <a:p>
            <a:endParaRPr lang="en-US">
              <a:solidFill>
                <a:schemeClr val="accent1"/>
              </a:solidFill>
            </a:endParaRPr>
          </a:p>
        </p:txBody>
      </p:sp>
      <p:grpSp>
        <p:nvGrpSpPr>
          <p:cNvPr id="92" name="Group 91"/>
          <p:cNvGrpSpPr/>
          <p:nvPr userDrawn="1"/>
        </p:nvGrpSpPr>
        <p:grpSpPr>
          <a:xfrm>
            <a:off x="931902" y="7211847"/>
            <a:ext cx="5891391" cy="2024070"/>
            <a:chOff x="931902" y="7211847"/>
            <a:chExt cx="5891391" cy="2024070"/>
          </a:xfrm>
        </p:grpSpPr>
        <p:sp>
          <p:nvSpPr>
            <p:cNvPr id="93" name="Freeform 6"/>
            <p:cNvSpPr>
              <a:spLocks/>
            </p:cNvSpPr>
            <p:nvPr/>
          </p:nvSpPr>
          <p:spPr bwMode="auto">
            <a:xfrm>
              <a:off x="5567359" y="8052115"/>
              <a:ext cx="1200651" cy="1138692"/>
            </a:xfrm>
            <a:custGeom>
              <a:avLst/>
              <a:gdLst/>
              <a:ahLst/>
              <a:cxnLst/>
              <a:rect l="l" t="t" r="r" b="b"/>
              <a:pathLst>
                <a:path w="1200651" h="1138692">
                  <a:moveTo>
                    <a:pt x="1199879" y="0"/>
                  </a:moveTo>
                  <a:cubicBezTo>
                    <a:pt x="1204199" y="424168"/>
                    <a:pt x="1191575" y="728847"/>
                    <a:pt x="1132291" y="862896"/>
                  </a:cubicBezTo>
                  <a:cubicBezTo>
                    <a:pt x="1041817" y="1066558"/>
                    <a:pt x="595090" y="1127306"/>
                    <a:pt x="0" y="1138692"/>
                  </a:cubicBezTo>
                  <a:cubicBezTo>
                    <a:pt x="1088" y="1075745"/>
                    <a:pt x="5060" y="845954"/>
                    <a:pt x="19560" y="7100"/>
                  </a:cubicBezTo>
                  <a:cubicBezTo>
                    <a:pt x="19560" y="7100"/>
                    <a:pt x="19560" y="7100"/>
                    <a:pt x="1199879" y="0"/>
                  </a:cubicBezTo>
                  <a:close/>
                </a:path>
              </a:pathLst>
            </a:custGeom>
            <a:solidFill>
              <a:schemeClr val="accent6">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7"/>
            <p:cNvSpPr>
              <a:spLocks noEditPoints="1"/>
            </p:cNvSpPr>
            <p:nvPr/>
          </p:nvSpPr>
          <p:spPr bwMode="auto">
            <a:xfrm>
              <a:off x="5570578" y="8087698"/>
              <a:ext cx="1252715" cy="1069891"/>
            </a:xfrm>
            <a:custGeom>
              <a:avLst/>
              <a:gdLst>
                <a:gd name="T0" fmla="*/ 111 w 690"/>
                <a:gd name="T1" fmla="*/ 116 h 601"/>
                <a:gd name="T2" fmla="*/ 118 w 690"/>
                <a:gd name="T3" fmla="*/ 51 h 601"/>
                <a:gd name="T4" fmla="*/ 111 w 690"/>
                <a:gd name="T5" fmla="*/ 116 h 601"/>
                <a:gd name="T6" fmla="*/ 13 w 690"/>
                <a:gd name="T7" fmla="*/ 157 h 601"/>
                <a:gd name="T8" fmla="*/ 6 w 690"/>
                <a:gd name="T9" fmla="*/ 158 h 601"/>
                <a:gd name="T10" fmla="*/ 5 w 690"/>
                <a:gd name="T11" fmla="*/ 222 h 601"/>
                <a:gd name="T12" fmla="*/ 20 w 690"/>
                <a:gd name="T13" fmla="*/ 226 h 601"/>
                <a:gd name="T14" fmla="*/ 35 w 690"/>
                <a:gd name="T15" fmla="*/ 224 h 601"/>
                <a:gd name="T16" fmla="*/ 13 w 690"/>
                <a:gd name="T17" fmla="*/ 157 h 601"/>
                <a:gd name="T18" fmla="*/ 156 w 690"/>
                <a:gd name="T19" fmla="*/ 217 h 601"/>
                <a:gd name="T20" fmla="*/ 214 w 690"/>
                <a:gd name="T21" fmla="*/ 170 h 601"/>
                <a:gd name="T22" fmla="*/ 156 w 690"/>
                <a:gd name="T23" fmla="*/ 217 h 601"/>
                <a:gd name="T24" fmla="*/ 260 w 690"/>
                <a:gd name="T25" fmla="*/ 75 h 601"/>
                <a:gd name="T26" fmla="*/ 284 w 690"/>
                <a:gd name="T27" fmla="*/ 125 h 601"/>
                <a:gd name="T28" fmla="*/ 260 w 690"/>
                <a:gd name="T29" fmla="*/ 75 h 601"/>
                <a:gd name="T30" fmla="*/ 455 w 690"/>
                <a:gd name="T31" fmla="*/ 112 h 601"/>
                <a:gd name="T32" fmla="*/ 527 w 690"/>
                <a:gd name="T33" fmla="*/ 99 h 601"/>
                <a:gd name="T34" fmla="*/ 455 w 690"/>
                <a:gd name="T35" fmla="*/ 112 h 601"/>
                <a:gd name="T36" fmla="*/ 354 w 690"/>
                <a:gd name="T37" fmla="*/ 207 h 601"/>
                <a:gd name="T38" fmla="*/ 357 w 690"/>
                <a:gd name="T39" fmla="*/ 213 h 601"/>
                <a:gd name="T40" fmla="*/ 439 w 690"/>
                <a:gd name="T41" fmla="*/ 193 h 601"/>
                <a:gd name="T42" fmla="*/ 354 w 690"/>
                <a:gd name="T43" fmla="*/ 207 h 601"/>
                <a:gd name="T44" fmla="*/ 532 w 690"/>
                <a:gd name="T45" fmla="*/ 241 h 601"/>
                <a:gd name="T46" fmla="*/ 502 w 690"/>
                <a:gd name="T47" fmla="*/ 306 h 601"/>
                <a:gd name="T48" fmla="*/ 560 w 690"/>
                <a:gd name="T49" fmla="*/ 254 h 601"/>
                <a:gd name="T50" fmla="*/ 532 w 690"/>
                <a:gd name="T51" fmla="*/ 241 h 601"/>
                <a:gd name="T52" fmla="*/ 624 w 690"/>
                <a:gd name="T53" fmla="*/ 118 h 601"/>
                <a:gd name="T54" fmla="*/ 646 w 690"/>
                <a:gd name="T55" fmla="*/ 183 h 601"/>
                <a:gd name="T56" fmla="*/ 624 w 690"/>
                <a:gd name="T57" fmla="*/ 118 h 601"/>
                <a:gd name="T58" fmla="*/ 664 w 690"/>
                <a:gd name="T59" fmla="*/ 357 h 601"/>
                <a:gd name="T60" fmla="*/ 676 w 690"/>
                <a:gd name="T61" fmla="*/ 286 h 601"/>
                <a:gd name="T62" fmla="*/ 664 w 690"/>
                <a:gd name="T63" fmla="*/ 357 h 601"/>
                <a:gd name="T64" fmla="*/ 536 w 690"/>
                <a:gd name="T65" fmla="*/ 445 h 601"/>
                <a:gd name="T66" fmla="*/ 549 w 690"/>
                <a:gd name="T67" fmla="*/ 466 h 601"/>
                <a:gd name="T68" fmla="*/ 589 w 690"/>
                <a:gd name="T69" fmla="*/ 414 h 601"/>
                <a:gd name="T70" fmla="*/ 536 w 690"/>
                <a:gd name="T71" fmla="*/ 445 h 601"/>
                <a:gd name="T72" fmla="*/ 623 w 690"/>
                <a:gd name="T73" fmla="*/ 48 h 601"/>
                <a:gd name="T74" fmla="*/ 667 w 690"/>
                <a:gd name="T75" fmla="*/ 69 h 601"/>
                <a:gd name="T76" fmla="*/ 664 w 690"/>
                <a:gd name="T77" fmla="*/ 14 h 601"/>
                <a:gd name="T78" fmla="*/ 623 w 690"/>
                <a:gd name="T79" fmla="*/ 48 h 601"/>
                <a:gd name="T80" fmla="*/ 453 w 690"/>
                <a:gd name="T81" fmla="*/ 515 h 601"/>
                <a:gd name="T82" fmla="*/ 496 w 690"/>
                <a:gd name="T83" fmla="*/ 587 h 601"/>
                <a:gd name="T84" fmla="*/ 523 w 690"/>
                <a:gd name="T85" fmla="*/ 558 h 601"/>
                <a:gd name="T86" fmla="*/ 453 w 690"/>
                <a:gd name="T87" fmla="*/ 515 h 601"/>
                <a:gd name="T88" fmla="*/ 369 w 690"/>
                <a:gd name="T89" fmla="*/ 396 h 601"/>
                <a:gd name="T90" fmla="*/ 431 w 690"/>
                <a:gd name="T91" fmla="*/ 356 h 601"/>
                <a:gd name="T92" fmla="*/ 369 w 690"/>
                <a:gd name="T93" fmla="*/ 396 h 601"/>
                <a:gd name="T94" fmla="*/ 256 w 690"/>
                <a:gd name="T95" fmla="*/ 304 h 601"/>
                <a:gd name="T96" fmla="*/ 257 w 690"/>
                <a:gd name="T97" fmla="*/ 307 h 601"/>
                <a:gd name="T98" fmla="*/ 334 w 690"/>
                <a:gd name="T99" fmla="*/ 274 h 601"/>
                <a:gd name="T100" fmla="*/ 256 w 690"/>
                <a:gd name="T101" fmla="*/ 304 h 601"/>
                <a:gd name="T102" fmla="*/ 87 w 690"/>
                <a:gd name="T103" fmla="*/ 336 h 601"/>
                <a:gd name="T104" fmla="*/ 148 w 690"/>
                <a:gd name="T105" fmla="*/ 298 h 601"/>
                <a:gd name="T106" fmla="*/ 87 w 690"/>
                <a:gd name="T107" fmla="*/ 336 h 601"/>
                <a:gd name="T108" fmla="*/ 27 w 690"/>
                <a:gd name="T109" fmla="*/ 427 h 601"/>
                <a:gd name="T110" fmla="*/ 1 w 690"/>
                <a:gd name="T111" fmla="*/ 442 h 601"/>
                <a:gd name="T112" fmla="*/ 0 w 690"/>
                <a:gd name="T113" fmla="*/ 489 h 601"/>
                <a:gd name="T114" fmla="*/ 16 w 690"/>
                <a:gd name="T115" fmla="*/ 495 h 601"/>
                <a:gd name="T116" fmla="*/ 27 w 690"/>
                <a:gd name="T117" fmla="*/ 427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0" h="601">
                  <a:moveTo>
                    <a:pt x="111" y="116"/>
                  </a:moveTo>
                  <a:cubicBezTo>
                    <a:pt x="47" y="123"/>
                    <a:pt x="70" y="27"/>
                    <a:pt x="118" y="51"/>
                  </a:cubicBezTo>
                  <a:cubicBezTo>
                    <a:pt x="146" y="66"/>
                    <a:pt x="144" y="113"/>
                    <a:pt x="111" y="116"/>
                  </a:cubicBezTo>
                  <a:close/>
                  <a:moveTo>
                    <a:pt x="13" y="157"/>
                  </a:moveTo>
                  <a:cubicBezTo>
                    <a:pt x="10" y="157"/>
                    <a:pt x="8" y="158"/>
                    <a:pt x="6" y="158"/>
                  </a:cubicBezTo>
                  <a:cubicBezTo>
                    <a:pt x="5" y="222"/>
                    <a:pt x="5" y="222"/>
                    <a:pt x="5" y="222"/>
                  </a:cubicBezTo>
                  <a:cubicBezTo>
                    <a:pt x="9" y="224"/>
                    <a:pt x="14" y="226"/>
                    <a:pt x="20" y="226"/>
                  </a:cubicBezTo>
                  <a:cubicBezTo>
                    <a:pt x="26" y="226"/>
                    <a:pt x="31" y="226"/>
                    <a:pt x="35" y="224"/>
                  </a:cubicBezTo>
                  <a:cubicBezTo>
                    <a:pt x="68" y="211"/>
                    <a:pt x="64" y="150"/>
                    <a:pt x="13" y="157"/>
                  </a:cubicBezTo>
                  <a:close/>
                  <a:moveTo>
                    <a:pt x="156" y="217"/>
                  </a:moveTo>
                  <a:cubicBezTo>
                    <a:pt x="187" y="246"/>
                    <a:pt x="249" y="204"/>
                    <a:pt x="214" y="170"/>
                  </a:cubicBezTo>
                  <a:cubicBezTo>
                    <a:pt x="179" y="135"/>
                    <a:pt x="120" y="184"/>
                    <a:pt x="156" y="217"/>
                  </a:cubicBezTo>
                  <a:close/>
                  <a:moveTo>
                    <a:pt x="260" y="75"/>
                  </a:moveTo>
                  <a:cubicBezTo>
                    <a:pt x="238" y="96"/>
                    <a:pt x="257" y="125"/>
                    <a:pt x="284" y="125"/>
                  </a:cubicBezTo>
                  <a:cubicBezTo>
                    <a:pt x="343" y="123"/>
                    <a:pt x="303" y="35"/>
                    <a:pt x="260" y="75"/>
                  </a:cubicBezTo>
                  <a:close/>
                  <a:moveTo>
                    <a:pt x="455" y="112"/>
                  </a:moveTo>
                  <a:cubicBezTo>
                    <a:pt x="465" y="148"/>
                    <a:pt x="537" y="143"/>
                    <a:pt x="527" y="99"/>
                  </a:cubicBezTo>
                  <a:cubicBezTo>
                    <a:pt x="518" y="60"/>
                    <a:pt x="444" y="71"/>
                    <a:pt x="455" y="112"/>
                  </a:cubicBezTo>
                  <a:close/>
                  <a:moveTo>
                    <a:pt x="354" y="207"/>
                  </a:moveTo>
                  <a:cubicBezTo>
                    <a:pt x="355" y="209"/>
                    <a:pt x="356" y="211"/>
                    <a:pt x="357" y="213"/>
                  </a:cubicBezTo>
                  <a:cubicBezTo>
                    <a:pt x="378" y="242"/>
                    <a:pt x="434" y="230"/>
                    <a:pt x="439" y="193"/>
                  </a:cubicBezTo>
                  <a:cubicBezTo>
                    <a:pt x="448" y="132"/>
                    <a:pt x="324" y="146"/>
                    <a:pt x="354" y="207"/>
                  </a:cubicBezTo>
                  <a:close/>
                  <a:moveTo>
                    <a:pt x="532" y="241"/>
                  </a:moveTo>
                  <a:cubicBezTo>
                    <a:pt x="495" y="236"/>
                    <a:pt x="469" y="282"/>
                    <a:pt x="502" y="306"/>
                  </a:cubicBezTo>
                  <a:cubicBezTo>
                    <a:pt x="545" y="336"/>
                    <a:pt x="583" y="282"/>
                    <a:pt x="560" y="254"/>
                  </a:cubicBezTo>
                  <a:cubicBezTo>
                    <a:pt x="555" y="248"/>
                    <a:pt x="546" y="243"/>
                    <a:pt x="532" y="241"/>
                  </a:cubicBezTo>
                  <a:close/>
                  <a:moveTo>
                    <a:pt x="624" y="118"/>
                  </a:moveTo>
                  <a:cubicBezTo>
                    <a:pt x="566" y="118"/>
                    <a:pt x="590" y="205"/>
                    <a:pt x="646" y="183"/>
                  </a:cubicBezTo>
                  <a:cubicBezTo>
                    <a:pt x="690" y="166"/>
                    <a:pt x="663" y="118"/>
                    <a:pt x="624" y="118"/>
                  </a:cubicBezTo>
                  <a:close/>
                  <a:moveTo>
                    <a:pt x="664" y="357"/>
                  </a:moveTo>
                  <a:cubicBezTo>
                    <a:pt x="668" y="334"/>
                    <a:pt x="672" y="311"/>
                    <a:pt x="676" y="286"/>
                  </a:cubicBezTo>
                  <a:cubicBezTo>
                    <a:pt x="649" y="297"/>
                    <a:pt x="627" y="337"/>
                    <a:pt x="664" y="357"/>
                  </a:cubicBezTo>
                  <a:close/>
                  <a:moveTo>
                    <a:pt x="536" y="445"/>
                  </a:moveTo>
                  <a:cubicBezTo>
                    <a:pt x="538" y="455"/>
                    <a:pt x="543" y="462"/>
                    <a:pt x="549" y="466"/>
                  </a:cubicBezTo>
                  <a:cubicBezTo>
                    <a:pt x="576" y="485"/>
                    <a:pt x="624" y="452"/>
                    <a:pt x="589" y="414"/>
                  </a:cubicBezTo>
                  <a:cubicBezTo>
                    <a:pt x="566" y="388"/>
                    <a:pt x="526" y="410"/>
                    <a:pt x="536" y="445"/>
                  </a:cubicBezTo>
                  <a:close/>
                  <a:moveTo>
                    <a:pt x="623" y="48"/>
                  </a:moveTo>
                  <a:cubicBezTo>
                    <a:pt x="630" y="71"/>
                    <a:pt x="652" y="76"/>
                    <a:pt x="667" y="69"/>
                  </a:cubicBezTo>
                  <a:cubicBezTo>
                    <a:pt x="664" y="14"/>
                    <a:pt x="664" y="14"/>
                    <a:pt x="664" y="14"/>
                  </a:cubicBezTo>
                  <a:cubicBezTo>
                    <a:pt x="640" y="0"/>
                    <a:pt x="614" y="17"/>
                    <a:pt x="623" y="48"/>
                  </a:cubicBezTo>
                  <a:close/>
                  <a:moveTo>
                    <a:pt x="453" y="515"/>
                  </a:moveTo>
                  <a:cubicBezTo>
                    <a:pt x="418" y="542"/>
                    <a:pt x="456" y="601"/>
                    <a:pt x="496" y="587"/>
                  </a:cubicBezTo>
                  <a:cubicBezTo>
                    <a:pt x="513" y="580"/>
                    <a:pt x="521" y="570"/>
                    <a:pt x="523" y="558"/>
                  </a:cubicBezTo>
                  <a:cubicBezTo>
                    <a:pt x="528" y="526"/>
                    <a:pt x="488" y="488"/>
                    <a:pt x="453" y="515"/>
                  </a:cubicBezTo>
                  <a:close/>
                  <a:moveTo>
                    <a:pt x="369" y="396"/>
                  </a:moveTo>
                  <a:cubicBezTo>
                    <a:pt x="395" y="450"/>
                    <a:pt x="472" y="399"/>
                    <a:pt x="431" y="356"/>
                  </a:cubicBezTo>
                  <a:cubicBezTo>
                    <a:pt x="399" y="323"/>
                    <a:pt x="348" y="352"/>
                    <a:pt x="369" y="396"/>
                  </a:cubicBezTo>
                  <a:close/>
                  <a:moveTo>
                    <a:pt x="256" y="304"/>
                  </a:moveTo>
                  <a:cubicBezTo>
                    <a:pt x="256" y="305"/>
                    <a:pt x="256" y="306"/>
                    <a:pt x="257" y="307"/>
                  </a:cubicBezTo>
                  <a:cubicBezTo>
                    <a:pt x="276" y="348"/>
                    <a:pt x="357" y="323"/>
                    <a:pt x="334" y="274"/>
                  </a:cubicBezTo>
                  <a:cubicBezTo>
                    <a:pt x="312" y="226"/>
                    <a:pt x="238" y="257"/>
                    <a:pt x="256" y="304"/>
                  </a:cubicBezTo>
                  <a:close/>
                  <a:moveTo>
                    <a:pt x="87" y="336"/>
                  </a:moveTo>
                  <a:cubicBezTo>
                    <a:pt x="114" y="361"/>
                    <a:pt x="161" y="335"/>
                    <a:pt x="148" y="298"/>
                  </a:cubicBezTo>
                  <a:cubicBezTo>
                    <a:pt x="130" y="244"/>
                    <a:pt x="46" y="299"/>
                    <a:pt x="87" y="336"/>
                  </a:cubicBezTo>
                  <a:close/>
                  <a:moveTo>
                    <a:pt x="27" y="427"/>
                  </a:moveTo>
                  <a:cubicBezTo>
                    <a:pt x="17" y="429"/>
                    <a:pt x="8" y="435"/>
                    <a:pt x="1" y="442"/>
                  </a:cubicBezTo>
                  <a:cubicBezTo>
                    <a:pt x="0" y="489"/>
                    <a:pt x="0" y="489"/>
                    <a:pt x="0" y="489"/>
                  </a:cubicBezTo>
                  <a:cubicBezTo>
                    <a:pt x="4" y="491"/>
                    <a:pt x="9" y="494"/>
                    <a:pt x="16" y="495"/>
                  </a:cubicBezTo>
                  <a:cubicBezTo>
                    <a:pt x="91" y="510"/>
                    <a:pt x="88" y="412"/>
                    <a:pt x="27" y="42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
            <p:cNvSpPr>
              <a:spLocks/>
            </p:cNvSpPr>
            <p:nvPr/>
          </p:nvSpPr>
          <p:spPr bwMode="auto">
            <a:xfrm>
              <a:off x="5532453" y="7858851"/>
              <a:ext cx="1235553" cy="353460"/>
            </a:xfrm>
            <a:custGeom>
              <a:avLst/>
              <a:gdLst/>
              <a:ahLst/>
              <a:cxnLst/>
              <a:rect l="l" t="t" r="r" b="b"/>
              <a:pathLst>
                <a:path w="1235553" h="353460">
                  <a:moveTo>
                    <a:pt x="1231662" y="0"/>
                  </a:moveTo>
                  <a:cubicBezTo>
                    <a:pt x="1234010" y="109163"/>
                    <a:pt x="1235342" y="211966"/>
                    <a:pt x="1235553" y="307711"/>
                  </a:cubicBezTo>
                  <a:cubicBezTo>
                    <a:pt x="1126211" y="311760"/>
                    <a:pt x="825733" y="322886"/>
                    <a:pt x="0" y="353460"/>
                  </a:cubicBezTo>
                  <a:cubicBezTo>
                    <a:pt x="0" y="353460"/>
                    <a:pt x="0" y="353460"/>
                    <a:pt x="7262" y="17005"/>
                  </a:cubicBezTo>
                  <a:cubicBezTo>
                    <a:pt x="7262" y="17005"/>
                    <a:pt x="7262" y="17005"/>
                    <a:pt x="1231662" y="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
            <p:cNvSpPr>
              <a:spLocks noEditPoints="1"/>
            </p:cNvSpPr>
            <p:nvPr/>
          </p:nvSpPr>
          <p:spPr bwMode="auto">
            <a:xfrm>
              <a:off x="5583286" y="7859834"/>
              <a:ext cx="1200064" cy="350696"/>
            </a:xfrm>
            <a:custGeom>
              <a:avLst/>
              <a:gdLst>
                <a:gd name="T0" fmla="*/ 95219 w 2097993"/>
                <a:gd name="T1" fmla="*/ 622097 h 625271"/>
                <a:gd name="T2" fmla="*/ 6347 w 2097993"/>
                <a:gd name="T3" fmla="*/ 28566 h 625271"/>
                <a:gd name="T4" fmla="*/ 126958 w 2097993"/>
                <a:gd name="T5" fmla="*/ 25392 h 625271"/>
                <a:gd name="T6" fmla="*/ 196786 w 2097993"/>
                <a:gd name="T7" fmla="*/ 618923 h 625271"/>
                <a:gd name="T8" fmla="*/ 126958 w 2097993"/>
                <a:gd name="T9" fmla="*/ 25392 h 625271"/>
                <a:gd name="T10" fmla="*/ 269787 w 2097993"/>
                <a:gd name="T11" fmla="*/ 615749 h 625271"/>
                <a:gd name="T12" fmla="*/ 326918 w 2097993"/>
                <a:gd name="T13" fmla="*/ 22218 h 625271"/>
                <a:gd name="T14" fmla="*/ 431659 w 2097993"/>
                <a:gd name="T15" fmla="*/ 22218 h 625271"/>
                <a:gd name="T16" fmla="*/ 501486 w 2097993"/>
                <a:gd name="T17" fmla="*/ 606227 h 625271"/>
                <a:gd name="T18" fmla="*/ 431659 w 2097993"/>
                <a:gd name="T19" fmla="*/ 22218 h 625271"/>
                <a:gd name="T20" fmla="*/ 628445 w 2097993"/>
                <a:gd name="T21" fmla="*/ 603053 h 625271"/>
                <a:gd name="T22" fmla="*/ 555444 w 2097993"/>
                <a:gd name="T23" fmla="*/ 19044 h 625271"/>
                <a:gd name="T24" fmla="*/ 726838 w 2097993"/>
                <a:gd name="T25" fmla="*/ 15870 h 625271"/>
                <a:gd name="T26" fmla="*/ 812535 w 2097993"/>
                <a:gd name="T27" fmla="*/ 593531 h 625271"/>
                <a:gd name="T28" fmla="*/ 726838 w 2097993"/>
                <a:gd name="T29" fmla="*/ 15870 h 625271"/>
                <a:gd name="T30" fmla="*/ 860145 w 2097993"/>
                <a:gd name="T31" fmla="*/ 593531 h 625271"/>
                <a:gd name="T32" fmla="*/ 914102 w 2097993"/>
                <a:gd name="T33" fmla="*/ 15870 h 625271"/>
                <a:gd name="T34" fmla="*/ 996626 w 2097993"/>
                <a:gd name="T35" fmla="*/ 12696 h 625271"/>
                <a:gd name="T36" fmla="*/ 1075975 w 2097993"/>
                <a:gd name="T37" fmla="*/ 584010 h 625271"/>
                <a:gd name="T38" fmla="*/ 996626 w 2097993"/>
                <a:gd name="T39" fmla="*/ 12696 h 625271"/>
                <a:gd name="T40" fmla="*/ 1148976 w 2097993"/>
                <a:gd name="T41" fmla="*/ 580836 h 625271"/>
                <a:gd name="T42" fmla="*/ 1218803 w 2097993"/>
                <a:gd name="T43" fmla="*/ 9522 h 625271"/>
                <a:gd name="T44" fmla="*/ 1288631 w 2097993"/>
                <a:gd name="T45" fmla="*/ 577662 h 625271"/>
                <a:gd name="T46" fmla="*/ 1374328 w 2097993"/>
                <a:gd name="T47" fmla="*/ 9522 h 625271"/>
                <a:gd name="T48" fmla="*/ 1288631 w 2097993"/>
                <a:gd name="T49" fmla="*/ 577662 h 625271"/>
                <a:gd name="T50" fmla="*/ 1437807 w 2097993"/>
                <a:gd name="T51" fmla="*/ 571314 h 625271"/>
                <a:gd name="T52" fmla="*/ 1517156 w 2097993"/>
                <a:gd name="T53" fmla="*/ 6348 h 625271"/>
                <a:gd name="T54" fmla="*/ 1580636 w 2097993"/>
                <a:gd name="T55" fmla="*/ 6348 h 625271"/>
                <a:gd name="T56" fmla="*/ 1637767 w 2097993"/>
                <a:gd name="T57" fmla="*/ 561792 h 625271"/>
                <a:gd name="T58" fmla="*/ 1580636 w 2097993"/>
                <a:gd name="T59" fmla="*/ 6348 h 625271"/>
                <a:gd name="T60" fmla="*/ 1723464 w 2097993"/>
                <a:gd name="T61" fmla="*/ 558618 h 625271"/>
                <a:gd name="T62" fmla="*/ 1780596 w 2097993"/>
                <a:gd name="T63" fmla="*/ 3174 h 625271"/>
                <a:gd name="T64" fmla="*/ 1885337 w 2097993"/>
                <a:gd name="T65" fmla="*/ 3174 h 625271"/>
                <a:gd name="T66" fmla="*/ 1955164 w 2097993"/>
                <a:gd name="T67" fmla="*/ 552270 h 625271"/>
                <a:gd name="T68" fmla="*/ 1885337 w 2097993"/>
                <a:gd name="T69" fmla="*/ 3174 h 625271"/>
                <a:gd name="T70" fmla="*/ 2082123 w 2097993"/>
                <a:gd name="T71" fmla="*/ 545922 h 625271"/>
                <a:gd name="T72" fmla="*/ 2028165 w 2097993"/>
                <a:gd name="T73" fmla="*/ 0 h 625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7993" h="625271">
                  <a:moveTo>
                    <a:pt x="63479" y="25392"/>
                  </a:moveTo>
                  <a:lnTo>
                    <a:pt x="95219" y="622097"/>
                  </a:lnTo>
                  <a:lnTo>
                    <a:pt x="0" y="625271"/>
                  </a:lnTo>
                  <a:lnTo>
                    <a:pt x="6347" y="28566"/>
                  </a:lnTo>
                  <a:lnTo>
                    <a:pt x="63479" y="25392"/>
                  </a:lnTo>
                  <a:close/>
                  <a:moveTo>
                    <a:pt x="126958" y="25392"/>
                  </a:moveTo>
                  <a:lnTo>
                    <a:pt x="136480" y="622097"/>
                  </a:lnTo>
                  <a:lnTo>
                    <a:pt x="196786" y="618923"/>
                  </a:lnTo>
                  <a:lnTo>
                    <a:pt x="193612" y="25392"/>
                  </a:lnTo>
                  <a:lnTo>
                    <a:pt x="126958" y="25392"/>
                  </a:lnTo>
                  <a:close/>
                  <a:moveTo>
                    <a:pt x="276135" y="22218"/>
                  </a:moveTo>
                  <a:lnTo>
                    <a:pt x="269787" y="615749"/>
                  </a:lnTo>
                  <a:lnTo>
                    <a:pt x="358658" y="612575"/>
                  </a:lnTo>
                  <a:lnTo>
                    <a:pt x="326918" y="22218"/>
                  </a:lnTo>
                  <a:lnTo>
                    <a:pt x="276135" y="22218"/>
                  </a:lnTo>
                  <a:close/>
                  <a:moveTo>
                    <a:pt x="431659" y="22218"/>
                  </a:moveTo>
                  <a:lnTo>
                    <a:pt x="428485" y="609401"/>
                  </a:lnTo>
                  <a:lnTo>
                    <a:pt x="501486" y="606227"/>
                  </a:lnTo>
                  <a:lnTo>
                    <a:pt x="498313" y="19044"/>
                  </a:lnTo>
                  <a:lnTo>
                    <a:pt x="431659" y="22218"/>
                  </a:lnTo>
                  <a:close/>
                  <a:moveTo>
                    <a:pt x="552270" y="606227"/>
                  </a:moveTo>
                  <a:lnTo>
                    <a:pt x="628445" y="603053"/>
                  </a:lnTo>
                  <a:lnTo>
                    <a:pt x="669707" y="19044"/>
                  </a:lnTo>
                  <a:lnTo>
                    <a:pt x="555444" y="19044"/>
                  </a:lnTo>
                  <a:lnTo>
                    <a:pt x="552270" y="606227"/>
                  </a:lnTo>
                  <a:close/>
                  <a:moveTo>
                    <a:pt x="726838" y="15870"/>
                  </a:moveTo>
                  <a:lnTo>
                    <a:pt x="720490" y="596705"/>
                  </a:lnTo>
                  <a:lnTo>
                    <a:pt x="812535" y="593531"/>
                  </a:lnTo>
                  <a:lnTo>
                    <a:pt x="783970" y="15870"/>
                  </a:lnTo>
                  <a:lnTo>
                    <a:pt x="726838" y="15870"/>
                  </a:lnTo>
                  <a:close/>
                  <a:moveTo>
                    <a:pt x="847449" y="15870"/>
                  </a:moveTo>
                  <a:lnTo>
                    <a:pt x="860145" y="593531"/>
                  </a:lnTo>
                  <a:lnTo>
                    <a:pt x="920450" y="590357"/>
                  </a:lnTo>
                  <a:lnTo>
                    <a:pt x="914102" y="15870"/>
                  </a:lnTo>
                  <a:lnTo>
                    <a:pt x="847449" y="15870"/>
                  </a:lnTo>
                  <a:close/>
                  <a:moveTo>
                    <a:pt x="996626" y="12696"/>
                  </a:moveTo>
                  <a:lnTo>
                    <a:pt x="990278" y="587184"/>
                  </a:lnTo>
                  <a:lnTo>
                    <a:pt x="1075975" y="584010"/>
                  </a:lnTo>
                  <a:lnTo>
                    <a:pt x="1047409" y="12696"/>
                  </a:lnTo>
                  <a:lnTo>
                    <a:pt x="996626" y="12696"/>
                  </a:lnTo>
                  <a:close/>
                  <a:moveTo>
                    <a:pt x="1152150" y="12696"/>
                  </a:moveTo>
                  <a:lnTo>
                    <a:pt x="1148976" y="580836"/>
                  </a:lnTo>
                  <a:lnTo>
                    <a:pt x="1221977" y="577662"/>
                  </a:lnTo>
                  <a:lnTo>
                    <a:pt x="1218803" y="9522"/>
                  </a:lnTo>
                  <a:lnTo>
                    <a:pt x="1152150" y="12696"/>
                  </a:lnTo>
                  <a:close/>
                  <a:moveTo>
                    <a:pt x="1288631" y="577662"/>
                  </a:moveTo>
                  <a:lnTo>
                    <a:pt x="1374328" y="574488"/>
                  </a:lnTo>
                  <a:lnTo>
                    <a:pt x="1374328" y="9522"/>
                  </a:lnTo>
                  <a:lnTo>
                    <a:pt x="1291805" y="9522"/>
                  </a:lnTo>
                  <a:lnTo>
                    <a:pt x="1288631" y="577662"/>
                  </a:lnTo>
                  <a:close/>
                  <a:moveTo>
                    <a:pt x="1444155" y="6348"/>
                  </a:moveTo>
                  <a:lnTo>
                    <a:pt x="1437807" y="571314"/>
                  </a:lnTo>
                  <a:lnTo>
                    <a:pt x="1545722" y="564966"/>
                  </a:lnTo>
                  <a:lnTo>
                    <a:pt x="1517156" y="6348"/>
                  </a:lnTo>
                  <a:lnTo>
                    <a:pt x="1444155" y="6348"/>
                  </a:lnTo>
                  <a:close/>
                  <a:moveTo>
                    <a:pt x="1580636" y="6348"/>
                  </a:moveTo>
                  <a:lnTo>
                    <a:pt x="1593332" y="564966"/>
                  </a:lnTo>
                  <a:lnTo>
                    <a:pt x="1637767" y="561792"/>
                  </a:lnTo>
                  <a:lnTo>
                    <a:pt x="1631419" y="6348"/>
                  </a:lnTo>
                  <a:lnTo>
                    <a:pt x="1580636" y="6348"/>
                  </a:lnTo>
                  <a:close/>
                  <a:moveTo>
                    <a:pt x="1729812" y="3174"/>
                  </a:moveTo>
                  <a:lnTo>
                    <a:pt x="1723464" y="558618"/>
                  </a:lnTo>
                  <a:lnTo>
                    <a:pt x="1809161" y="555444"/>
                  </a:lnTo>
                  <a:lnTo>
                    <a:pt x="1780596" y="3174"/>
                  </a:lnTo>
                  <a:lnTo>
                    <a:pt x="1729812" y="3174"/>
                  </a:lnTo>
                  <a:close/>
                  <a:moveTo>
                    <a:pt x="1885337" y="3174"/>
                  </a:moveTo>
                  <a:lnTo>
                    <a:pt x="1882163" y="552270"/>
                  </a:lnTo>
                  <a:lnTo>
                    <a:pt x="1955164" y="552270"/>
                  </a:lnTo>
                  <a:lnTo>
                    <a:pt x="1951990" y="0"/>
                  </a:lnTo>
                  <a:lnTo>
                    <a:pt x="1885337" y="3174"/>
                  </a:lnTo>
                  <a:close/>
                  <a:moveTo>
                    <a:pt x="2021817" y="549096"/>
                  </a:moveTo>
                  <a:lnTo>
                    <a:pt x="2082123" y="545922"/>
                  </a:lnTo>
                  <a:lnTo>
                    <a:pt x="2097993" y="0"/>
                  </a:lnTo>
                  <a:lnTo>
                    <a:pt x="2028165" y="0"/>
                  </a:lnTo>
                  <a:lnTo>
                    <a:pt x="2021817" y="5490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10"/>
            <p:cNvSpPr>
              <a:spLocks/>
            </p:cNvSpPr>
            <p:nvPr/>
          </p:nvSpPr>
          <p:spPr bwMode="auto">
            <a:xfrm>
              <a:off x="6028092" y="8972450"/>
              <a:ext cx="188814" cy="165556"/>
            </a:xfrm>
            <a:custGeom>
              <a:avLst/>
              <a:gdLst>
                <a:gd name="T0" fmla="*/ 60 w 104"/>
                <a:gd name="T1" fmla="*/ 12 h 93"/>
                <a:gd name="T2" fmla="*/ 25 w 104"/>
                <a:gd name="T3" fmla="*/ 73 h 93"/>
                <a:gd name="T4" fmla="*/ 38 w 104"/>
                <a:gd name="T5" fmla="*/ 80 h 93"/>
                <a:gd name="T6" fmla="*/ 60 w 104"/>
                <a:gd name="T7" fmla="*/ 12 h 93"/>
              </a:gdLst>
              <a:ahLst/>
              <a:cxnLst>
                <a:cxn ang="0">
                  <a:pos x="T0" y="T1"/>
                </a:cxn>
                <a:cxn ang="0">
                  <a:pos x="T2" y="T3"/>
                </a:cxn>
                <a:cxn ang="0">
                  <a:pos x="T4" y="T5"/>
                </a:cxn>
                <a:cxn ang="0">
                  <a:pos x="T6" y="T7"/>
                </a:cxn>
              </a:cxnLst>
              <a:rect l="0" t="0" r="r" b="b"/>
              <a:pathLst>
                <a:path w="104" h="93">
                  <a:moveTo>
                    <a:pt x="60" y="12"/>
                  </a:moveTo>
                  <a:cubicBezTo>
                    <a:pt x="21" y="0"/>
                    <a:pt x="0" y="52"/>
                    <a:pt x="25" y="73"/>
                  </a:cubicBezTo>
                  <a:cubicBezTo>
                    <a:pt x="29" y="76"/>
                    <a:pt x="33" y="79"/>
                    <a:pt x="38" y="80"/>
                  </a:cubicBezTo>
                  <a:cubicBezTo>
                    <a:pt x="80" y="93"/>
                    <a:pt x="104" y="25"/>
                    <a:pt x="60" y="12"/>
                  </a:cubicBezTo>
                  <a:close/>
                </a:path>
              </a:pathLst>
            </a:custGeom>
            <a:solidFill>
              <a:srgbClr val="AFD0D7"/>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1"/>
            <p:cNvSpPr>
              <a:spLocks/>
            </p:cNvSpPr>
            <p:nvPr/>
          </p:nvSpPr>
          <p:spPr bwMode="auto">
            <a:xfrm>
              <a:off x="5911898" y="8773069"/>
              <a:ext cx="137980" cy="190480"/>
            </a:xfrm>
            <a:custGeom>
              <a:avLst/>
              <a:gdLst>
                <a:gd name="T0" fmla="*/ 4 w 76"/>
                <a:gd name="T1" fmla="*/ 61 h 107"/>
                <a:gd name="T2" fmla="*/ 74 w 76"/>
                <a:gd name="T3" fmla="*/ 55 h 107"/>
                <a:gd name="T4" fmla="*/ 72 w 76"/>
                <a:gd name="T5" fmla="*/ 43 h 107"/>
                <a:gd name="T6" fmla="*/ 4 w 76"/>
                <a:gd name="T7" fmla="*/ 61 h 107"/>
              </a:gdLst>
              <a:ahLst/>
              <a:cxnLst>
                <a:cxn ang="0">
                  <a:pos x="T0" y="T1"/>
                </a:cxn>
                <a:cxn ang="0">
                  <a:pos x="T2" y="T3"/>
                </a:cxn>
                <a:cxn ang="0">
                  <a:pos x="T4" y="T5"/>
                </a:cxn>
                <a:cxn ang="0">
                  <a:pos x="T6" y="T7"/>
                </a:cxn>
              </a:cxnLst>
              <a:rect l="0" t="0" r="r" b="b"/>
              <a:pathLst>
                <a:path w="76" h="107">
                  <a:moveTo>
                    <a:pt x="4" y="61"/>
                  </a:moveTo>
                  <a:cubicBezTo>
                    <a:pt x="9" y="107"/>
                    <a:pt x="76" y="97"/>
                    <a:pt x="74" y="55"/>
                  </a:cubicBezTo>
                  <a:cubicBezTo>
                    <a:pt x="74" y="51"/>
                    <a:pt x="73" y="47"/>
                    <a:pt x="72" y="43"/>
                  </a:cubicBezTo>
                  <a:cubicBezTo>
                    <a:pt x="59" y="0"/>
                    <a:pt x="0" y="19"/>
                    <a:pt x="4" y="6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2"/>
            <p:cNvSpPr>
              <a:spLocks/>
            </p:cNvSpPr>
            <p:nvPr/>
          </p:nvSpPr>
          <p:spPr bwMode="auto">
            <a:xfrm>
              <a:off x="5766654" y="9050778"/>
              <a:ext cx="199709" cy="156657"/>
            </a:xfrm>
            <a:custGeom>
              <a:avLst/>
              <a:gdLst>
                <a:gd name="T0" fmla="*/ 36 w 110"/>
                <a:gd name="T1" fmla="*/ 17 h 88"/>
                <a:gd name="T2" fmla="*/ 28 w 110"/>
                <a:gd name="T3" fmla="*/ 88 h 88"/>
                <a:gd name="T4" fmla="*/ 76 w 110"/>
                <a:gd name="T5" fmla="*/ 87 h 88"/>
                <a:gd name="T6" fmla="*/ 36 w 110"/>
                <a:gd name="T7" fmla="*/ 17 h 88"/>
              </a:gdLst>
              <a:ahLst/>
              <a:cxnLst>
                <a:cxn ang="0">
                  <a:pos x="T0" y="T1"/>
                </a:cxn>
                <a:cxn ang="0">
                  <a:pos x="T2" y="T3"/>
                </a:cxn>
                <a:cxn ang="0">
                  <a:pos x="T4" y="T5"/>
                </a:cxn>
                <a:cxn ang="0">
                  <a:pos x="T6" y="T7"/>
                </a:cxn>
              </a:cxnLst>
              <a:rect l="0" t="0" r="r" b="b"/>
              <a:pathLst>
                <a:path w="110" h="88">
                  <a:moveTo>
                    <a:pt x="36" y="17"/>
                  </a:moveTo>
                  <a:cubicBezTo>
                    <a:pt x="1" y="28"/>
                    <a:pt x="0" y="73"/>
                    <a:pt x="28" y="88"/>
                  </a:cubicBezTo>
                  <a:cubicBezTo>
                    <a:pt x="76" y="87"/>
                    <a:pt x="76" y="87"/>
                    <a:pt x="76" y="87"/>
                  </a:cubicBezTo>
                  <a:cubicBezTo>
                    <a:pt x="110" y="65"/>
                    <a:pt x="92" y="0"/>
                    <a:pt x="36" y="17"/>
                  </a:cubicBezTo>
                  <a:close/>
                </a:path>
              </a:pathLst>
            </a:custGeom>
            <a:solidFill>
              <a:srgbClr val="AFD0D7"/>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3"/>
            <p:cNvSpPr>
              <a:spLocks noEditPoints="1"/>
            </p:cNvSpPr>
            <p:nvPr/>
          </p:nvSpPr>
          <p:spPr bwMode="auto">
            <a:xfrm>
              <a:off x="5688587" y="7623069"/>
              <a:ext cx="1072977" cy="1591486"/>
            </a:xfrm>
            <a:custGeom>
              <a:avLst/>
              <a:gdLst>
                <a:gd name="T0" fmla="*/ 566 w 591"/>
                <a:gd name="T1" fmla="*/ 169 h 894"/>
                <a:gd name="T2" fmla="*/ 557 w 591"/>
                <a:gd name="T3" fmla="*/ 139 h 894"/>
                <a:gd name="T4" fmla="*/ 529 w 591"/>
                <a:gd name="T5" fmla="*/ 130 h 894"/>
                <a:gd name="T6" fmla="*/ 507 w 591"/>
                <a:gd name="T7" fmla="*/ 106 h 894"/>
                <a:gd name="T8" fmla="*/ 478 w 591"/>
                <a:gd name="T9" fmla="*/ 128 h 894"/>
                <a:gd name="T10" fmla="*/ 469 w 591"/>
                <a:gd name="T11" fmla="*/ 96 h 894"/>
                <a:gd name="T12" fmla="*/ 434 w 591"/>
                <a:gd name="T13" fmla="*/ 114 h 894"/>
                <a:gd name="T14" fmla="*/ 414 w 591"/>
                <a:gd name="T15" fmla="*/ 116 h 894"/>
                <a:gd name="T16" fmla="*/ 381 w 591"/>
                <a:gd name="T17" fmla="*/ 102 h 894"/>
                <a:gd name="T18" fmla="*/ 344 w 591"/>
                <a:gd name="T19" fmla="*/ 137 h 894"/>
                <a:gd name="T20" fmla="*/ 347 w 591"/>
                <a:gd name="T21" fmla="*/ 99 h 894"/>
                <a:gd name="T22" fmla="*/ 325 w 591"/>
                <a:gd name="T23" fmla="*/ 34 h 894"/>
                <a:gd name="T24" fmla="*/ 294 w 591"/>
                <a:gd name="T25" fmla="*/ 11 h 894"/>
                <a:gd name="T26" fmla="*/ 256 w 591"/>
                <a:gd name="T27" fmla="*/ 59 h 894"/>
                <a:gd name="T28" fmla="*/ 180 w 591"/>
                <a:gd name="T29" fmla="*/ 64 h 894"/>
                <a:gd name="T30" fmla="*/ 217 w 591"/>
                <a:gd name="T31" fmla="*/ 130 h 894"/>
                <a:gd name="T32" fmla="*/ 174 w 591"/>
                <a:gd name="T33" fmla="*/ 112 h 894"/>
                <a:gd name="T34" fmla="*/ 140 w 591"/>
                <a:gd name="T35" fmla="*/ 128 h 894"/>
                <a:gd name="T36" fmla="*/ 110 w 591"/>
                <a:gd name="T37" fmla="*/ 104 h 894"/>
                <a:gd name="T38" fmla="*/ 92 w 591"/>
                <a:gd name="T39" fmla="*/ 139 h 894"/>
                <a:gd name="T40" fmla="*/ 42 w 591"/>
                <a:gd name="T41" fmla="*/ 147 h 894"/>
                <a:gd name="T42" fmla="*/ 60 w 591"/>
                <a:gd name="T43" fmla="*/ 191 h 894"/>
                <a:gd name="T44" fmla="*/ 8 w 591"/>
                <a:gd name="T45" fmla="*/ 223 h 894"/>
                <a:gd name="T46" fmla="*/ 61 w 591"/>
                <a:gd name="T47" fmla="*/ 240 h 894"/>
                <a:gd name="T48" fmla="*/ 39 w 591"/>
                <a:gd name="T49" fmla="*/ 236 h 894"/>
                <a:gd name="T50" fmla="*/ 54 w 591"/>
                <a:gd name="T51" fmla="*/ 243 h 894"/>
                <a:gd name="T52" fmla="*/ 19 w 591"/>
                <a:gd name="T53" fmla="*/ 221 h 894"/>
                <a:gd name="T54" fmla="*/ 63 w 591"/>
                <a:gd name="T55" fmla="*/ 171 h 894"/>
                <a:gd name="T56" fmla="*/ 80 w 591"/>
                <a:gd name="T57" fmla="*/ 148 h 894"/>
                <a:gd name="T58" fmla="*/ 106 w 591"/>
                <a:gd name="T59" fmla="*/ 132 h 894"/>
                <a:gd name="T60" fmla="*/ 163 w 591"/>
                <a:gd name="T61" fmla="*/ 133 h 894"/>
                <a:gd name="T62" fmla="*/ 224 w 591"/>
                <a:gd name="T63" fmla="*/ 145 h 894"/>
                <a:gd name="T64" fmla="*/ 263 w 591"/>
                <a:gd name="T65" fmla="*/ 151 h 894"/>
                <a:gd name="T66" fmla="*/ 250 w 591"/>
                <a:gd name="T67" fmla="*/ 894 h 894"/>
                <a:gd name="T68" fmla="*/ 305 w 591"/>
                <a:gd name="T69" fmla="*/ 142 h 894"/>
                <a:gd name="T70" fmla="*/ 354 w 591"/>
                <a:gd name="T71" fmla="*/ 155 h 894"/>
                <a:gd name="T72" fmla="*/ 385 w 591"/>
                <a:gd name="T73" fmla="*/ 125 h 894"/>
                <a:gd name="T74" fmla="*/ 410 w 591"/>
                <a:gd name="T75" fmla="*/ 149 h 894"/>
                <a:gd name="T76" fmla="*/ 441 w 591"/>
                <a:gd name="T77" fmla="*/ 126 h 894"/>
                <a:gd name="T78" fmla="*/ 468 w 591"/>
                <a:gd name="T79" fmla="*/ 144 h 894"/>
                <a:gd name="T80" fmla="*/ 513 w 591"/>
                <a:gd name="T81" fmla="*/ 130 h 894"/>
                <a:gd name="T82" fmla="*/ 521 w 591"/>
                <a:gd name="T83" fmla="*/ 149 h 894"/>
                <a:gd name="T84" fmla="*/ 546 w 591"/>
                <a:gd name="T85" fmla="*/ 144 h 894"/>
                <a:gd name="T86" fmla="*/ 555 w 591"/>
                <a:gd name="T87" fmla="*/ 175 h 894"/>
                <a:gd name="T88" fmla="*/ 578 w 591"/>
                <a:gd name="T89" fmla="*/ 190 h 894"/>
                <a:gd name="T90" fmla="*/ 582 w 591"/>
                <a:gd name="T91" fmla="*/ 165 h 894"/>
                <a:gd name="T92" fmla="*/ 260 w 591"/>
                <a:gd name="T93" fmla="*/ 108 h 894"/>
                <a:gd name="T94" fmla="*/ 218 w 591"/>
                <a:gd name="T95" fmla="*/ 88 h 894"/>
                <a:gd name="T96" fmla="*/ 227 w 591"/>
                <a:gd name="T97" fmla="*/ 68 h 894"/>
                <a:gd name="T98" fmla="*/ 270 w 591"/>
                <a:gd name="T99" fmla="*/ 117 h 894"/>
                <a:gd name="T100" fmla="*/ 271 w 591"/>
                <a:gd name="T101" fmla="*/ 55 h 894"/>
                <a:gd name="T102" fmla="*/ 272 w 591"/>
                <a:gd name="T103" fmla="*/ 32 h 894"/>
                <a:gd name="T104" fmla="*/ 284 w 591"/>
                <a:gd name="T105" fmla="*/ 89 h 894"/>
                <a:gd name="T106" fmla="*/ 315 w 591"/>
                <a:gd name="T107" fmla="*/ 77 h 894"/>
                <a:gd name="T108" fmla="*/ 353 w 591"/>
                <a:gd name="T109" fmla="*/ 55 h 894"/>
                <a:gd name="T110" fmla="*/ 339 w 591"/>
                <a:gd name="T111" fmla="*/ 81 h 894"/>
                <a:gd name="T112" fmla="*/ 305 w 591"/>
                <a:gd name="T113" fmla="*/ 97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1" h="894">
                  <a:moveTo>
                    <a:pt x="582" y="165"/>
                  </a:moveTo>
                  <a:cubicBezTo>
                    <a:pt x="576" y="163"/>
                    <a:pt x="571" y="168"/>
                    <a:pt x="566" y="169"/>
                  </a:cubicBezTo>
                  <a:cubicBezTo>
                    <a:pt x="558" y="171"/>
                    <a:pt x="549" y="167"/>
                    <a:pt x="549" y="158"/>
                  </a:cubicBezTo>
                  <a:cubicBezTo>
                    <a:pt x="549" y="151"/>
                    <a:pt x="558" y="146"/>
                    <a:pt x="557" y="139"/>
                  </a:cubicBezTo>
                  <a:cubicBezTo>
                    <a:pt x="557" y="133"/>
                    <a:pt x="550" y="127"/>
                    <a:pt x="544" y="128"/>
                  </a:cubicBezTo>
                  <a:cubicBezTo>
                    <a:pt x="538" y="130"/>
                    <a:pt x="532" y="141"/>
                    <a:pt x="529" y="130"/>
                  </a:cubicBezTo>
                  <a:cubicBezTo>
                    <a:pt x="526" y="124"/>
                    <a:pt x="529" y="117"/>
                    <a:pt x="528" y="111"/>
                  </a:cubicBezTo>
                  <a:cubicBezTo>
                    <a:pt x="525" y="101"/>
                    <a:pt x="515" y="102"/>
                    <a:pt x="507" y="106"/>
                  </a:cubicBezTo>
                  <a:cubicBezTo>
                    <a:pt x="499" y="110"/>
                    <a:pt x="497" y="120"/>
                    <a:pt x="490" y="125"/>
                  </a:cubicBezTo>
                  <a:cubicBezTo>
                    <a:pt x="487" y="128"/>
                    <a:pt x="481" y="130"/>
                    <a:pt x="478" y="128"/>
                  </a:cubicBezTo>
                  <a:cubicBezTo>
                    <a:pt x="473" y="125"/>
                    <a:pt x="475" y="118"/>
                    <a:pt x="474" y="114"/>
                  </a:cubicBezTo>
                  <a:cubicBezTo>
                    <a:pt x="473" y="108"/>
                    <a:pt x="472" y="101"/>
                    <a:pt x="469" y="96"/>
                  </a:cubicBezTo>
                  <a:cubicBezTo>
                    <a:pt x="464" y="89"/>
                    <a:pt x="454" y="89"/>
                    <a:pt x="446" y="91"/>
                  </a:cubicBezTo>
                  <a:cubicBezTo>
                    <a:pt x="436" y="94"/>
                    <a:pt x="435" y="105"/>
                    <a:pt x="434" y="114"/>
                  </a:cubicBezTo>
                  <a:cubicBezTo>
                    <a:pt x="433" y="120"/>
                    <a:pt x="427" y="135"/>
                    <a:pt x="420" y="135"/>
                  </a:cubicBezTo>
                  <a:cubicBezTo>
                    <a:pt x="412" y="134"/>
                    <a:pt x="413" y="121"/>
                    <a:pt x="414" y="116"/>
                  </a:cubicBezTo>
                  <a:cubicBezTo>
                    <a:pt x="414" y="108"/>
                    <a:pt x="412" y="99"/>
                    <a:pt x="404" y="96"/>
                  </a:cubicBezTo>
                  <a:cubicBezTo>
                    <a:pt x="397" y="93"/>
                    <a:pt x="386" y="96"/>
                    <a:pt x="381" y="102"/>
                  </a:cubicBezTo>
                  <a:cubicBezTo>
                    <a:pt x="376" y="108"/>
                    <a:pt x="376" y="119"/>
                    <a:pt x="373" y="126"/>
                  </a:cubicBezTo>
                  <a:cubicBezTo>
                    <a:pt x="369" y="136"/>
                    <a:pt x="353" y="142"/>
                    <a:pt x="344" y="137"/>
                  </a:cubicBezTo>
                  <a:cubicBezTo>
                    <a:pt x="337" y="134"/>
                    <a:pt x="330" y="128"/>
                    <a:pt x="324" y="123"/>
                  </a:cubicBezTo>
                  <a:cubicBezTo>
                    <a:pt x="310" y="112"/>
                    <a:pt x="340" y="101"/>
                    <a:pt x="347" y="99"/>
                  </a:cubicBezTo>
                  <a:cubicBezTo>
                    <a:pt x="362" y="92"/>
                    <a:pt x="385" y="75"/>
                    <a:pt x="384" y="56"/>
                  </a:cubicBezTo>
                  <a:cubicBezTo>
                    <a:pt x="384" y="28"/>
                    <a:pt x="344" y="25"/>
                    <a:pt x="325" y="34"/>
                  </a:cubicBezTo>
                  <a:cubicBezTo>
                    <a:pt x="319" y="37"/>
                    <a:pt x="305" y="45"/>
                    <a:pt x="304" y="53"/>
                  </a:cubicBezTo>
                  <a:cubicBezTo>
                    <a:pt x="306" y="39"/>
                    <a:pt x="306" y="21"/>
                    <a:pt x="294" y="11"/>
                  </a:cubicBezTo>
                  <a:cubicBezTo>
                    <a:pt x="282" y="0"/>
                    <a:pt x="260" y="3"/>
                    <a:pt x="252" y="17"/>
                  </a:cubicBezTo>
                  <a:cubicBezTo>
                    <a:pt x="243" y="30"/>
                    <a:pt x="243" y="49"/>
                    <a:pt x="256" y="59"/>
                  </a:cubicBezTo>
                  <a:cubicBezTo>
                    <a:pt x="248" y="52"/>
                    <a:pt x="235" y="45"/>
                    <a:pt x="224" y="43"/>
                  </a:cubicBezTo>
                  <a:cubicBezTo>
                    <a:pt x="207" y="39"/>
                    <a:pt x="185" y="44"/>
                    <a:pt x="180" y="64"/>
                  </a:cubicBezTo>
                  <a:cubicBezTo>
                    <a:pt x="171" y="99"/>
                    <a:pt x="226" y="103"/>
                    <a:pt x="246" y="115"/>
                  </a:cubicBezTo>
                  <a:cubicBezTo>
                    <a:pt x="236" y="109"/>
                    <a:pt x="223" y="124"/>
                    <a:pt x="217" y="130"/>
                  </a:cubicBezTo>
                  <a:cubicBezTo>
                    <a:pt x="209" y="138"/>
                    <a:pt x="193" y="146"/>
                    <a:pt x="187" y="131"/>
                  </a:cubicBezTo>
                  <a:cubicBezTo>
                    <a:pt x="184" y="124"/>
                    <a:pt x="181" y="117"/>
                    <a:pt x="174" y="112"/>
                  </a:cubicBezTo>
                  <a:cubicBezTo>
                    <a:pt x="167" y="108"/>
                    <a:pt x="158" y="109"/>
                    <a:pt x="152" y="115"/>
                  </a:cubicBezTo>
                  <a:cubicBezTo>
                    <a:pt x="149" y="119"/>
                    <a:pt x="145" y="125"/>
                    <a:pt x="140" y="128"/>
                  </a:cubicBezTo>
                  <a:cubicBezTo>
                    <a:pt x="132" y="132"/>
                    <a:pt x="130" y="122"/>
                    <a:pt x="128" y="116"/>
                  </a:cubicBezTo>
                  <a:cubicBezTo>
                    <a:pt x="125" y="109"/>
                    <a:pt x="118" y="103"/>
                    <a:pt x="110" y="104"/>
                  </a:cubicBezTo>
                  <a:cubicBezTo>
                    <a:pt x="100" y="106"/>
                    <a:pt x="97" y="112"/>
                    <a:pt x="96" y="121"/>
                  </a:cubicBezTo>
                  <a:cubicBezTo>
                    <a:pt x="95" y="126"/>
                    <a:pt x="96" y="136"/>
                    <a:pt x="92" y="139"/>
                  </a:cubicBezTo>
                  <a:cubicBezTo>
                    <a:pt x="86" y="143"/>
                    <a:pt x="78" y="133"/>
                    <a:pt x="73" y="131"/>
                  </a:cubicBezTo>
                  <a:cubicBezTo>
                    <a:pt x="59" y="124"/>
                    <a:pt x="42" y="130"/>
                    <a:pt x="42" y="147"/>
                  </a:cubicBezTo>
                  <a:cubicBezTo>
                    <a:pt x="42" y="157"/>
                    <a:pt x="45" y="165"/>
                    <a:pt x="52" y="174"/>
                  </a:cubicBezTo>
                  <a:cubicBezTo>
                    <a:pt x="55" y="179"/>
                    <a:pt x="61" y="185"/>
                    <a:pt x="60" y="191"/>
                  </a:cubicBezTo>
                  <a:cubicBezTo>
                    <a:pt x="60" y="198"/>
                    <a:pt x="52" y="201"/>
                    <a:pt x="47" y="203"/>
                  </a:cubicBezTo>
                  <a:cubicBezTo>
                    <a:pt x="32" y="208"/>
                    <a:pt x="15" y="206"/>
                    <a:pt x="8" y="223"/>
                  </a:cubicBezTo>
                  <a:cubicBezTo>
                    <a:pt x="0" y="243"/>
                    <a:pt x="28" y="265"/>
                    <a:pt x="46" y="261"/>
                  </a:cubicBezTo>
                  <a:cubicBezTo>
                    <a:pt x="56" y="258"/>
                    <a:pt x="62" y="251"/>
                    <a:pt x="61" y="240"/>
                  </a:cubicBezTo>
                  <a:cubicBezTo>
                    <a:pt x="60" y="234"/>
                    <a:pt x="50" y="226"/>
                    <a:pt x="43" y="227"/>
                  </a:cubicBezTo>
                  <a:cubicBezTo>
                    <a:pt x="38" y="227"/>
                    <a:pt x="37" y="233"/>
                    <a:pt x="39" y="236"/>
                  </a:cubicBezTo>
                  <a:cubicBezTo>
                    <a:pt x="42" y="241"/>
                    <a:pt x="44" y="238"/>
                    <a:pt x="47" y="238"/>
                  </a:cubicBezTo>
                  <a:cubicBezTo>
                    <a:pt x="50" y="237"/>
                    <a:pt x="54" y="238"/>
                    <a:pt x="54" y="243"/>
                  </a:cubicBezTo>
                  <a:cubicBezTo>
                    <a:pt x="53" y="247"/>
                    <a:pt x="46" y="250"/>
                    <a:pt x="42" y="251"/>
                  </a:cubicBezTo>
                  <a:cubicBezTo>
                    <a:pt x="27" y="255"/>
                    <a:pt x="7" y="236"/>
                    <a:pt x="19" y="221"/>
                  </a:cubicBezTo>
                  <a:cubicBezTo>
                    <a:pt x="28" y="208"/>
                    <a:pt x="50" y="213"/>
                    <a:pt x="63" y="204"/>
                  </a:cubicBezTo>
                  <a:cubicBezTo>
                    <a:pt x="76" y="195"/>
                    <a:pt x="72" y="182"/>
                    <a:pt x="63" y="171"/>
                  </a:cubicBezTo>
                  <a:cubicBezTo>
                    <a:pt x="59" y="166"/>
                    <a:pt x="52" y="155"/>
                    <a:pt x="58" y="148"/>
                  </a:cubicBezTo>
                  <a:cubicBezTo>
                    <a:pt x="63" y="142"/>
                    <a:pt x="74" y="144"/>
                    <a:pt x="80" y="148"/>
                  </a:cubicBezTo>
                  <a:cubicBezTo>
                    <a:pt x="85" y="151"/>
                    <a:pt x="93" y="163"/>
                    <a:pt x="100" y="158"/>
                  </a:cubicBezTo>
                  <a:cubicBezTo>
                    <a:pt x="105" y="153"/>
                    <a:pt x="100" y="139"/>
                    <a:pt x="106" y="132"/>
                  </a:cubicBezTo>
                  <a:cubicBezTo>
                    <a:pt x="121" y="116"/>
                    <a:pt x="126" y="167"/>
                    <a:pt x="142" y="155"/>
                  </a:cubicBezTo>
                  <a:cubicBezTo>
                    <a:pt x="150" y="149"/>
                    <a:pt x="149" y="126"/>
                    <a:pt x="163" y="133"/>
                  </a:cubicBezTo>
                  <a:cubicBezTo>
                    <a:pt x="174" y="137"/>
                    <a:pt x="176" y="150"/>
                    <a:pt x="185" y="155"/>
                  </a:cubicBezTo>
                  <a:cubicBezTo>
                    <a:pt x="200" y="162"/>
                    <a:pt x="214" y="156"/>
                    <a:pt x="224" y="145"/>
                  </a:cubicBezTo>
                  <a:cubicBezTo>
                    <a:pt x="230" y="138"/>
                    <a:pt x="237" y="123"/>
                    <a:pt x="248" y="128"/>
                  </a:cubicBezTo>
                  <a:cubicBezTo>
                    <a:pt x="257" y="132"/>
                    <a:pt x="257" y="145"/>
                    <a:pt x="263" y="151"/>
                  </a:cubicBezTo>
                  <a:cubicBezTo>
                    <a:pt x="266" y="154"/>
                    <a:pt x="271" y="160"/>
                    <a:pt x="276" y="164"/>
                  </a:cubicBezTo>
                  <a:cubicBezTo>
                    <a:pt x="250" y="894"/>
                    <a:pt x="250" y="894"/>
                    <a:pt x="250" y="894"/>
                  </a:cubicBezTo>
                  <a:cubicBezTo>
                    <a:pt x="269" y="892"/>
                    <a:pt x="287" y="888"/>
                    <a:pt x="305" y="885"/>
                  </a:cubicBezTo>
                  <a:cubicBezTo>
                    <a:pt x="305" y="142"/>
                    <a:pt x="305" y="142"/>
                    <a:pt x="305" y="142"/>
                  </a:cubicBezTo>
                  <a:cubicBezTo>
                    <a:pt x="314" y="138"/>
                    <a:pt x="326" y="142"/>
                    <a:pt x="335" y="146"/>
                  </a:cubicBezTo>
                  <a:cubicBezTo>
                    <a:pt x="342" y="150"/>
                    <a:pt x="346" y="156"/>
                    <a:pt x="354" y="155"/>
                  </a:cubicBezTo>
                  <a:cubicBezTo>
                    <a:pt x="362" y="155"/>
                    <a:pt x="368" y="153"/>
                    <a:pt x="373" y="146"/>
                  </a:cubicBezTo>
                  <a:cubicBezTo>
                    <a:pt x="379" y="140"/>
                    <a:pt x="381" y="132"/>
                    <a:pt x="385" y="125"/>
                  </a:cubicBezTo>
                  <a:cubicBezTo>
                    <a:pt x="391" y="117"/>
                    <a:pt x="400" y="121"/>
                    <a:pt x="402" y="129"/>
                  </a:cubicBezTo>
                  <a:cubicBezTo>
                    <a:pt x="404" y="135"/>
                    <a:pt x="405" y="144"/>
                    <a:pt x="410" y="149"/>
                  </a:cubicBezTo>
                  <a:cubicBezTo>
                    <a:pt x="417" y="156"/>
                    <a:pt x="426" y="153"/>
                    <a:pt x="431" y="146"/>
                  </a:cubicBezTo>
                  <a:cubicBezTo>
                    <a:pt x="436" y="140"/>
                    <a:pt x="438" y="133"/>
                    <a:pt x="441" y="126"/>
                  </a:cubicBezTo>
                  <a:cubicBezTo>
                    <a:pt x="446" y="116"/>
                    <a:pt x="453" y="116"/>
                    <a:pt x="461" y="123"/>
                  </a:cubicBezTo>
                  <a:cubicBezTo>
                    <a:pt x="467" y="130"/>
                    <a:pt x="465" y="136"/>
                    <a:pt x="468" y="144"/>
                  </a:cubicBezTo>
                  <a:cubicBezTo>
                    <a:pt x="471" y="152"/>
                    <a:pt x="480" y="154"/>
                    <a:pt x="487" y="151"/>
                  </a:cubicBezTo>
                  <a:cubicBezTo>
                    <a:pt x="492" y="148"/>
                    <a:pt x="504" y="131"/>
                    <a:pt x="513" y="130"/>
                  </a:cubicBezTo>
                  <a:cubicBezTo>
                    <a:pt x="516" y="130"/>
                    <a:pt x="519" y="132"/>
                    <a:pt x="520" y="138"/>
                  </a:cubicBezTo>
                  <a:cubicBezTo>
                    <a:pt x="521" y="142"/>
                    <a:pt x="518" y="146"/>
                    <a:pt x="521" y="149"/>
                  </a:cubicBezTo>
                  <a:cubicBezTo>
                    <a:pt x="524" y="151"/>
                    <a:pt x="527" y="149"/>
                    <a:pt x="530" y="147"/>
                  </a:cubicBezTo>
                  <a:cubicBezTo>
                    <a:pt x="536" y="142"/>
                    <a:pt x="539" y="137"/>
                    <a:pt x="546" y="144"/>
                  </a:cubicBezTo>
                  <a:cubicBezTo>
                    <a:pt x="552" y="152"/>
                    <a:pt x="542" y="157"/>
                    <a:pt x="540" y="164"/>
                  </a:cubicBezTo>
                  <a:cubicBezTo>
                    <a:pt x="538" y="173"/>
                    <a:pt x="549" y="176"/>
                    <a:pt x="555" y="175"/>
                  </a:cubicBezTo>
                  <a:cubicBezTo>
                    <a:pt x="561" y="173"/>
                    <a:pt x="589" y="167"/>
                    <a:pt x="583" y="182"/>
                  </a:cubicBezTo>
                  <a:cubicBezTo>
                    <a:pt x="581" y="184"/>
                    <a:pt x="576" y="187"/>
                    <a:pt x="578" y="190"/>
                  </a:cubicBezTo>
                  <a:cubicBezTo>
                    <a:pt x="581" y="197"/>
                    <a:pt x="589" y="187"/>
                    <a:pt x="590" y="184"/>
                  </a:cubicBezTo>
                  <a:cubicBezTo>
                    <a:pt x="591" y="177"/>
                    <a:pt x="590" y="167"/>
                    <a:pt x="582" y="165"/>
                  </a:cubicBezTo>
                  <a:close/>
                  <a:moveTo>
                    <a:pt x="270" y="117"/>
                  </a:moveTo>
                  <a:cubicBezTo>
                    <a:pt x="267" y="118"/>
                    <a:pt x="261" y="109"/>
                    <a:pt x="260" y="108"/>
                  </a:cubicBezTo>
                  <a:cubicBezTo>
                    <a:pt x="254" y="102"/>
                    <a:pt x="247" y="100"/>
                    <a:pt x="240" y="98"/>
                  </a:cubicBezTo>
                  <a:cubicBezTo>
                    <a:pt x="232" y="96"/>
                    <a:pt x="223" y="94"/>
                    <a:pt x="218" y="88"/>
                  </a:cubicBezTo>
                  <a:cubicBezTo>
                    <a:pt x="215" y="85"/>
                    <a:pt x="215" y="81"/>
                    <a:pt x="216" y="78"/>
                  </a:cubicBezTo>
                  <a:cubicBezTo>
                    <a:pt x="217" y="73"/>
                    <a:pt x="222" y="69"/>
                    <a:pt x="227" y="68"/>
                  </a:cubicBezTo>
                  <a:cubicBezTo>
                    <a:pt x="243" y="65"/>
                    <a:pt x="253" y="85"/>
                    <a:pt x="261" y="96"/>
                  </a:cubicBezTo>
                  <a:cubicBezTo>
                    <a:pt x="263" y="98"/>
                    <a:pt x="276" y="116"/>
                    <a:pt x="270" y="117"/>
                  </a:cubicBezTo>
                  <a:close/>
                  <a:moveTo>
                    <a:pt x="284" y="89"/>
                  </a:moveTo>
                  <a:cubicBezTo>
                    <a:pt x="283" y="76"/>
                    <a:pt x="278" y="66"/>
                    <a:pt x="271" y="55"/>
                  </a:cubicBezTo>
                  <a:cubicBezTo>
                    <a:pt x="268" y="50"/>
                    <a:pt x="266" y="43"/>
                    <a:pt x="268" y="37"/>
                  </a:cubicBezTo>
                  <a:cubicBezTo>
                    <a:pt x="269" y="35"/>
                    <a:pt x="270" y="34"/>
                    <a:pt x="272" y="32"/>
                  </a:cubicBezTo>
                  <a:cubicBezTo>
                    <a:pt x="286" y="22"/>
                    <a:pt x="286" y="55"/>
                    <a:pt x="287" y="62"/>
                  </a:cubicBezTo>
                  <a:cubicBezTo>
                    <a:pt x="287" y="71"/>
                    <a:pt x="286" y="80"/>
                    <a:pt x="284" y="89"/>
                  </a:cubicBezTo>
                  <a:close/>
                  <a:moveTo>
                    <a:pt x="305" y="97"/>
                  </a:moveTo>
                  <a:cubicBezTo>
                    <a:pt x="308" y="90"/>
                    <a:pt x="311" y="83"/>
                    <a:pt x="315" y="77"/>
                  </a:cubicBezTo>
                  <a:cubicBezTo>
                    <a:pt x="318" y="71"/>
                    <a:pt x="322" y="63"/>
                    <a:pt x="328" y="59"/>
                  </a:cubicBezTo>
                  <a:cubicBezTo>
                    <a:pt x="333" y="54"/>
                    <a:pt x="347" y="51"/>
                    <a:pt x="353" y="55"/>
                  </a:cubicBezTo>
                  <a:cubicBezTo>
                    <a:pt x="360" y="61"/>
                    <a:pt x="355" y="73"/>
                    <a:pt x="348" y="77"/>
                  </a:cubicBezTo>
                  <a:cubicBezTo>
                    <a:pt x="346" y="79"/>
                    <a:pt x="342" y="80"/>
                    <a:pt x="339" y="81"/>
                  </a:cubicBezTo>
                  <a:cubicBezTo>
                    <a:pt x="333" y="83"/>
                    <a:pt x="327" y="87"/>
                    <a:pt x="321" y="89"/>
                  </a:cubicBezTo>
                  <a:cubicBezTo>
                    <a:pt x="315" y="90"/>
                    <a:pt x="310" y="92"/>
                    <a:pt x="305" y="97"/>
                  </a:cubicBez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4"/>
            <p:cNvSpPr>
              <a:spLocks/>
            </p:cNvSpPr>
            <p:nvPr/>
          </p:nvSpPr>
          <p:spPr bwMode="auto">
            <a:xfrm>
              <a:off x="2695158" y="8333988"/>
              <a:ext cx="1376258" cy="850652"/>
            </a:xfrm>
            <a:custGeom>
              <a:avLst/>
              <a:gdLst/>
              <a:ahLst/>
              <a:cxnLst/>
              <a:rect l="l" t="t" r="r" b="b"/>
              <a:pathLst>
                <a:path w="1376258" h="843130">
                  <a:moveTo>
                    <a:pt x="1294095" y="0"/>
                  </a:moveTo>
                  <a:lnTo>
                    <a:pt x="1376258" y="842402"/>
                  </a:lnTo>
                  <a:lnTo>
                    <a:pt x="1119965" y="839522"/>
                  </a:lnTo>
                  <a:cubicBezTo>
                    <a:pt x="747558" y="838391"/>
                    <a:pt x="360806" y="845321"/>
                    <a:pt x="0" y="842410"/>
                  </a:cubicBezTo>
                  <a:lnTo>
                    <a:pt x="46827" y="5341"/>
                  </a:lnTo>
                  <a:close/>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5"/>
            <p:cNvSpPr>
              <a:spLocks noEditPoints="1"/>
            </p:cNvSpPr>
            <p:nvPr/>
          </p:nvSpPr>
          <p:spPr bwMode="auto">
            <a:xfrm>
              <a:off x="2838208" y="8329803"/>
              <a:ext cx="882347" cy="849148"/>
            </a:xfrm>
            <a:custGeom>
              <a:avLst/>
              <a:gdLst>
                <a:gd name="T0" fmla="*/ 92045 w 1542548"/>
                <a:gd name="T1" fmla="*/ 0 h 1513980"/>
                <a:gd name="T2" fmla="*/ 187264 w 1542548"/>
                <a:gd name="T3" fmla="*/ 47609 h 1513980"/>
                <a:gd name="T4" fmla="*/ 142828 w 1542548"/>
                <a:gd name="T5" fmla="*/ 1507632 h 1513980"/>
                <a:gd name="T6" fmla="*/ 0 w 1542548"/>
                <a:gd name="T7" fmla="*/ 1507632 h 1513980"/>
                <a:gd name="T8" fmla="*/ 69827 w 1542548"/>
                <a:gd name="T9" fmla="*/ 0 h 1513980"/>
                <a:gd name="T10" fmla="*/ 92045 w 1542548"/>
                <a:gd name="T11" fmla="*/ 0 h 1513980"/>
                <a:gd name="T12" fmla="*/ 803014 w 1542548"/>
                <a:gd name="T13" fmla="*/ 1510806 h 1513980"/>
                <a:gd name="T14" fmla="*/ 1015670 w 1542548"/>
                <a:gd name="T15" fmla="*/ 1510806 h 1513980"/>
                <a:gd name="T16" fmla="*/ 1015670 w 1542548"/>
                <a:gd name="T17" fmla="*/ 111088 h 1513980"/>
                <a:gd name="T18" fmla="*/ 841101 w 1542548"/>
                <a:gd name="T19" fmla="*/ 111088 h 1513980"/>
                <a:gd name="T20" fmla="*/ 803014 w 1542548"/>
                <a:gd name="T21" fmla="*/ 1510806 h 1513980"/>
                <a:gd name="T22" fmla="*/ 1377502 w 1542548"/>
                <a:gd name="T23" fmla="*/ 1513980 h 1513980"/>
                <a:gd name="T24" fmla="*/ 1536200 w 1542548"/>
                <a:gd name="T25" fmla="*/ 1513980 h 1513980"/>
                <a:gd name="T26" fmla="*/ 1542548 w 1542548"/>
                <a:gd name="T27" fmla="*/ 95219 h 1513980"/>
                <a:gd name="T28" fmla="*/ 1434633 w 1542548"/>
                <a:gd name="T29" fmla="*/ 117436 h 1513980"/>
                <a:gd name="T30" fmla="*/ 1377502 w 1542548"/>
                <a:gd name="T31" fmla="*/ 1513980 h 1513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42548" h="1513980">
                  <a:moveTo>
                    <a:pt x="92045" y="0"/>
                  </a:moveTo>
                  <a:lnTo>
                    <a:pt x="187264" y="47609"/>
                  </a:lnTo>
                  <a:lnTo>
                    <a:pt x="142828" y="1507632"/>
                  </a:lnTo>
                  <a:lnTo>
                    <a:pt x="0" y="1507632"/>
                  </a:lnTo>
                  <a:lnTo>
                    <a:pt x="69827" y="0"/>
                  </a:lnTo>
                  <a:lnTo>
                    <a:pt x="92045" y="0"/>
                  </a:lnTo>
                  <a:close/>
                  <a:moveTo>
                    <a:pt x="803014" y="1510806"/>
                  </a:moveTo>
                  <a:lnTo>
                    <a:pt x="1015670" y="1510806"/>
                  </a:lnTo>
                  <a:lnTo>
                    <a:pt x="1015670" y="111088"/>
                  </a:lnTo>
                  <a:lnTo>
                    <a:pt x="841101" y="111088"/>
                  </a:lnTo>
                  <a:lnTo>
                    <a:pt x="803014" y="1510806"/>
                  </a:lnTo>
                  <a:close/>
                  <a:moveTo>
                    <a:pt x="1377502" y="1513980"/>
                  </a:moveTo>
                  <a:lnTo>
                    <a:pt x="1536200" y="1513980"/>
                  </a:lnTo>
                  <a:lnTo>
                    <a:pt x="1542548" y="95219"/>
                  </a:lnTo>
                  <a:lnTo>
                    <a:pt x="1434633" y="117436"/>
                  </a:lnTo>
                  <a:lnTo>
                    <a:pt x="1377502" y="151398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6"/>
            <p:cNvSpPr>
              <a:spLocks noEditPoints="1"/>
            </p:cNvSpPr>
            <p:nvPr/>
          </p:nvSpPr>
          <p:spPr bwMode="auto">
            <a:xfrm>
              <a:off x="2694781" y="8386768"/>
              <a:ext cx="1229113" cy="792182"/>
            </a:xfrm>
            <a:custGeom>
              <a:avLst/>
              <a:gdLst>
                <a:gd name="T0" fmla="*/ 831580 w 2148777"/>
                <a:gd name="T1" fmla="*/ 9522 h 1412414"/>
                <a:gd name="T2" fmla="*/ 964887 w 2148777"/>
                <a:gd name="T3" fmla="*/ 9522 h 1412414"/>
                <a:gd name="T4" fmla="*/ 910929 w 2148777"/>
                <a:gd name="T5" fmla="*/ 1409240 h 1412414"/>
                <a:gd name="T6" fmla="*/ 771275 w 2148777"/>
                <a:gd name="T7" fmla="*/ 1406066 h 1412414"/>
                <a:gd name="T8" fmla="*/ 831580 w 2148777"/>
                <a:gd name="T9" fmla="*/ 9522 h 1412414"/>
                <a:gd name="T10" fmla="*/ 1958338 w 2148777"/>
                <a:gd name="T11" fmla="*/ 15870 h 1412414"/>
                <a:gd name="T12" fmla="*/ 1967860 w 2148777"/>
                <a:gd name="T13" fmla="*/ 1412414 h 1412414"/>
                <a:gd name="T14" fmla="*/ 2148777 w 2148777"/>
                <a:gd name="T15" fmla="*/ 1412414 h 1412414"/>
                <a:gd name="T16" fmla="*/ 2053557 w 2148777"/>
                <a:gd name="T17" fmla="*/ 0 h 1412414"/>
                <a:gd name="T18" fmla="*/ 1958338 w 2148777"/>
                <a:gd name="T19" fmla="*/ 15870 h 1412414"/>
                <a:gd name="T20" fmla="*/ 0 w 2148777"/>
                <a:gd name="T21" fmla="*/ 1402893 h 1412414"/>
                <a:gd name="T22" fmla="*/ 85697 w 2148777"/>
                <a:gd name="T23" fmla="*/ 1402893 h 1412414"/>
                <a:gd name="T24" fmla="*/ 174569 w 2148777"/>
                <a:gd name="T25" fmla="*/ 25392 h 1412414"/>
                <a:gd name="T26" fmla="*/ 76175 w 2148777"/>
                <a:gd name="T27" fmla="*/ 9522 h 1412414"/>
                <a:gd name="T28" fmla="*/ 0 w 2148777"/>
                <a:gd name="T29" fmla="*/ 1402893 h 1412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8777" h="1412414">
                  <a:moveTo>
                    <a:pt x="831580" y="9522"/>
                  </a:moveTo>
                  <a:lnTo>
                    <a:pt x="964887" y="9522"/>
                  </a:lnTo>
                  <a:lnTo>
                    <a:pt x="910929" y="1409240"/>
                  </a:lnTo>
                  <a:lnTo>
                    <a:pt x="771275" y="1406066"/>
                  </a:lnTo>
                  <a:lnTo>
                    <a:pt x="831580" y="9522"/>
                  </a:lnTo>
                  <a:close/>
                  <a:moveTo>
                    <a:pt x="1958338" y="15870"/>
                  </a:moveTo>
                  <a:lnTo>
                    <a:pt x="1967860" y="1412414"/>
                  </a:lnTo>
                  <a:lnTo>
                    <a:pt x="2148777" y="1412414"/>
                  </a:lnTo>
                  <a:lnTo>
                    <a:pt x="2053557" y="0"/>
                  </a:lnTo>
                  <a:lnTo>
                    <a:pt x="1958338" y="15870"/>
                  </a:lnTo>
                  <a:close/>
                  <a:moveTo>
                    <a:pt x="0" y="1402893"/>
                  </a:moveTo>
                  <a:lnTo>
                    <a:pt x="85697" y="1402893"/>
                  </a:lnTo>
                  <a:lnTo>
                    <a:pt x="174569" y="25392"/>
                  </a:lnTo>
                  <a:lnTo>
                    <a:pt x="76175" y="9522"/>
                  </a:lnTo>
                  <a:lnTo>
                    <a:pt x="0" y="1402893"/>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7"/>
            <p:cNvSpPr>
              <a:spLocks noEditPoints="1"/>
            </p:cNvSpPr>
            <p:nvPr/>
          </p:nvSpPr>
          <p:spPr bwMode="auto">
            <a:xfrm>
              <a:off x="2965295" y="8368967"/>
              <a:ext cx="1107472" cy="811764"/>
            </a:xfrm>
            <a:custGeom>
              <a:avLst/>
              <a:gdLst>
                <a:gd name="T0" fmla="*/ 66653 w 1936120"/>
                <a:gd name="T1" fmla="*/ 9522 h 1447327"/>
                <a:gd name="T2" fmla="*/ 231699 w 1936120"/>
                <a:gd name="T3" fmla="*/ 0 h 1447327"/>
                <a:gd name="T4" fmla="*/ 126958 w 1936120"/>
                <a:gd name="T5" fmla="*/ 1437805 h 1447327"/>
                <a:gd name="T6" fmla="*/ 0 w 1936120"/>
                <a:gd name="T7" fmla="*/ 1437805 h 1447327"/>
                <a:gd name="T8" fmla="*/ 66653 w 1936120"/>
                <a:gd name="T9" fmla="*/ 9522 h 1447327"/>
                <a:gd name="T10" fmla="*/ 904580 w 1936120"/>
                <a:gd name="T11" fmla="*/ 1440979 h 1447327"/>
                <a:gd name="T12" fmla="*/ 1015669 w 1936120"/>
                <a:gd name="T13" fmla="*/ 1440979 h 1447327"/>
                <a:gd name="T14" fmla="*/ 1053757 w 1936120"/>
                <a:gd name="T15" fmla="*/ 41261 h 1447327"/>
                <a:gd name="T16" fmla="*/ 910928 w 1936120"/>
                <a:gd name="T17" fmla="*/ 9522 h 1447327"/>
                <a:gd name="T18" fmla="*/ 904580 w 1936120"/>
                <a:gd name="T19" fmla="*/ 1440979 h 1447327"/>
                <a:gd name="T20" fmla="*/ 1742508 w 1936120"/>
                <a:gd name="T21" fmla="*/ 63479 h 1447327"/>
                <a:gd name="T22" fmla="*/ 1828205 w 1936120"/>
                <a:gd name="T23" fmla="*/ 1444153 h 1447327"/>
                <a:gd name="T24" fmla="*/ 1936120 w 1936120"/>
                <a:gd name="T25" fmla="*/ 1447327 h 1447327"/>
                <a:gd name="T26" fmla="*/ 1805987 w 1936120"/>
                <a:gd name="T27" fmla="*/ 76175 h 1447327"/>
                <a:gd name="T28" fmla="*/ 1742508 w 1936120"/>
                <a:gd name="T29" fmla="*/ 63479 h 1447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36120" h="1447327">
                  <a:moveTo>
                    <a:pt x="66653" y="9522"/>
                  </a:moveTo>
                  <a:lnTo>
                    <a:pt x="231699" y="0"/>
                  </a:lnTo>
                  <a:lnTo>
                    <a:pt x="126958" y="1437805"/>
                  </a:lnTo>
                  <a:lnTo>
                    <a:pt x="0" y="1437805"/>
                  </a:lnTo>
                  <a:lnTo>
                    <a:pt x="66653" y="9522"/>
                  </a:lnTo>
                  <a:close/>
                  <a:moveTo>
                    <a:pt x="904580" y="1440979"/>
                  </a:moveTo>
                  <a:lnTo>
                    <a:pt x="1015669" y="1440979"/>
                  </a:lnTo>
                  <a:lnTo>
                    <a:pt x="1053757" y="41261"/>
                  </a:lnTo>
                  <a:lnTo>
                    <a:pt x="910928" y="9522"/>
                  </a:lnTo>
                  <a:lnTo>
                    <a:pt x="904580" y="1440979"/>
                  </a:lnTo>
                  <a:close/>
                  <a:moveTo>
                    <a:pt x="1742508" y="63479"/>
                  </a:moveTo>
                  <a:lnTo>
                    <a:pt x="1828205" y="1444153"/>
                  </a:lnTo>
                  <a:lnTo>
                    <a:pt x="1936120" y="1447327"/>
                  </a:lnTo>
                  <a:lnTo>
                    <a:pt x="1805987" y="76175"/>
                  </a:lnTo>
                  <a:lnTo>
                    <a:pt x="1742508" y="63479"/>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8"/>
            <p:cNvSpPr>
              <a:spLocks/>
            </p:cNvSpPr>
            <p:nvPr/>
          </p:nvSpPr>
          <p:spPr bwMode="auto">
            <a:xfrm>
              <a:off x="2660286" y="8071677"/>
              <a:ext cx="1428821" cy="359597"/>
            </a:xfrm>
            <a:custGeom>
              <a:avLst/>
              <a:gdLst>
                <a:gd name="T0" fmla="*/ 41261 w 2497913"/>
                <a:gd name="T1" fmla="*/ 25392 h 641141"/>
                <a:gd name="T2" fmla="*/ 0 w 2497913"/>
                <a:gd name="T3" fmla="*/ 625271 h 641141"/>
                <a:gd name="T4" fmla="*/ 2497913 w 2497913"/>
                <a:gd name="T5" fmla="*/ 641141 h 641141"/>
                <a:gd name="T6" fmla="*/ 2450303 w 2497913"/>
                <a:gd name="T7" fmla="*/ 0 h 641141"/>
                <a:gd name="T8" fmla="*/ 41261 w 2497913"/>
                <a:gd name="T9" fmla="*/ 25392 h 641141"/>
              </a:gdLst>
              <a:ahLst/>
              <a:cxnLst>
                <a:cxn ang="0">
                  <a:pos x="T0" y="T1"/>
                </a:cxn>
                <a:cxn ang="0">
                  <a:pos x="T2" y="T3"/>
                </a:cxn>
                <a:cxn ang="0">
                  <a:pos x="T4" y="T5"/>
                </a:cxn>
                <a:cxn ang="0">
                  <a:pos x="T6" y="T7"/>
                </a:cxn>
                <a:cxn ang="0">
                  <a:pos x="T8" y="T9"/>
                </a:cxn>
              </a:cxnLst>
              <a:rect l="0" t="0" r="r" b="b"/>
              <a:pathLst>
                <a:path w="2497913" h="641141">
                  <a:moveTo>
                    <a:pt x="41261" y="25392"/>
                  </a:moveTo>
                  <a:lnTo>
                    <a:pt x="0" y="625271"/>
                  </a:lnTo>
                  <a:lnTo>
                    <a:pt x="2497913" y="641141"/>
                  </a:lnTo>
                  <a:lnTo>
                    <a:pt x="2450303" y="0"/>
                  </a:lnTo>
                  <a:lnTo>
                    <a:pt x="41261" y="25392"/>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9"/>
            <p:cNvSpPr>
              <a:spLocks noEditPoints="1"/>
            </p:cNvSpPr>
            <p:nvPr/>
          </p:nvSpPr>
          <p:spPr bwMode="auto">
            <a:xfrm>
              <a:off x="3041547" y="7788627"/>
              <a:ext cx="689900" cy="1402785"/>
            </a:xfrm>
            <a:custGeom>
              <a:avLst/>
              <a:gdLst>
                <a:gd name="T0" fmla="*/ 222 w 380"/>
                <a:gd name="T1" fmla="*/ 171 h 788"/>
                <a:gd name="T2" fmla="*/ 347 w 380"/>
                <a:gd name="T3" fmla="*/ 138 h 788"/>
                <a:gd name="T4" fmla="*/ 238 w 380"/>
                <a:gd name="T5" fmla="*/ 123 h 788"/>
                <a:gd name="T6" fmla="*/ 220 w 380"/>
                <a:gd name="T7" fmla="*/ 49 h 788"/>
                <a:gd name="T8" fmla="*/ 192 w 380"/>
                <a:gd name="T9" fmla="*/ 36 h 788"/>
                <a:gd name="T10" fmla="*/ 168 w 380"/>
                <a:gd name="T11" fmla="*/ 134 h 788"/>
                <a:gd name="T12" fmla="*/ 47 w 380"/>
                <a:gd name="T13" fmla="*/ 117 h 788"/>
                <a:gd name="T14" fmla="*/ 86 w 380"/>
                <a:gd name="T15" fmla="*/ 135 h 788"/>
                <a:gd name="T16" fmla="*/ 48 w 380"/>
                <a:gd name="T17" fmla="*/ 206 h 788"/>
                <a:gd name="T18" fmla="*/ 159 w 380"/>
                <a:gd name="T19" fmla="*/ 163 h 788"/>
                <a:gd name="T20" fmla="*/ 120 w 380"/>
                <a:gd name="T21" fmla="*/ 277 h 788"/>
                <a:gd name="T22" fmla="*/ 64 w 380"/>
                <a:gd name="T23" fmla="*/ 260 h 788"/>
                <a:gd name="T24" fmla="*/ 81 w 380"/>
                <a:gd name="T25" fmla="*/ 237 h 788"/>
                <a:gd name="T26" fmla="*/ 84 w 380"/>
                <a:gd name="T27" fmla="*/ 255 h 788"/>
                <a:gd name="T28" fmla="*/ 64 w 380"/>
                <a:gd name="T29" fmla="*/ 228 h 788"/>
                <a:gd name="T30" fmla="*/ 121 w 380"/>
                <a:gd name="T31" fmla="*/ 291 h 788"/>
                <a:gd name="T32" fmla="*/ 177 w 380"/>
                <a:gd name="T33" fmla="*/ 213 h 788"/>
                <a:gd name="T34" fmla="*/ 212 w 380"/>
                <a:gd name="T35" fmla="*/ 787 h 788"/>
                <a:gd name="T36" fmla="*/ 211 w 380"/>
                <a:gd name="T37" fmla="*/ 181 h 788"/>
                <a:gd name="T38" fmla="*/ 332 w 380"/>
                <a:gd name="T39" fmla="*/ 263 h 788"/>
                <a:gd name="T40" fmla="*/ 344 w 380"/>
                <a:gd name="T41" fmla="*/ 306 h 788"/>
                <a:gd name="T42" fmla="*/ 329 w 380"/>
                <a:gd name="T43" fmla="*/ 288 h 788"/>
                <a:gd name="T44" fmla="*/ 314 w 380"/>
                <a:gd name="T45" fmla="*/ 324 h 788"/>
                <a:gd name="T46" fmla="*/ 254 w 380"/>
                <a:gd name="T47" fmla="*/ 213 h 788"/>
                <a:gd name="T48" fmla="*/ 72 w 380"/>
                <a:gd name="T49" fmla="*/ 85 h 788"/>
                <a:gd name="T50" fmla="*/ 65 w 380"/>
                <a:gd name="T51" fmla="*/ 109 h 788"/>
                <a:gd name="T52" fmla="*/ 52 w 380"/>
                <a:gd name="T53" fmla="*/ 161 h 788"/>
                <a:gd name="T54" fmla="*/ 131 w 380"/>
                <a:gd name="T55" fmla="*/ 153 h 788"/>
                <a:gd name="T56" fmla="*/ 176 w 380"/>
                <a:gd name="T57" fmla="*/ 122 h 788"/>
                <a:gd name="T58" fmla="*/ 148 w 380"/>
                <a:gd name="T59" fmla="*/ 42 h 788"/>
                <a:gd name="T60" fmla="*/ 176 w 380"/>
                <a:gd name="T61" fmla="*/ 56 h 788"/>
                <a:gd name="T62" fmla="*/ 310 w 380"/>
                <a:gd name="T63" fmla="*/ 120 h 788"/>
                <a:gd name="T64" fmla="*/ 296 w 380"/>
                <a:gd name="T65" fmla="*/ 145 h 788"/>
                <a:gd name="T66" fmla="*/ 223 w 380"/>
                <a:gd name="T67" fmla="*/ 152 h 788"/>
                <a:gd name="T68" fmla="*/ 310 w 380"/>
                <a:gd name="T69" fmla="*/ 120 h 788"/>
                <a:gd name="T70" fmla="*/ 215 w 380"/>
                <a:gd name="T71" fmla="*/ 92 h 788"/>
                <a:gd name="T72" fmla="*/ 253 w 380"/>
                <a:gd name="T73" fmla="*/ 46 h 788"/>
                <a:gd name="T74" fmla="*/ 229 w 380"/>
                <a:gd name="T75" fmla="*/ 103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0" h="788">
                  <a:moveTo>
                    <a:pt x="254" y="213"/>
                  </a:moveTo>
                  <a:cubicBezTo>
                    <a:pt x="237" y="202"/>
                    <a:pt x="235" y="181"/>
                    <a:pt x="222" y="171"/>
                  </a:cubicBezTo>
                  <a:cubicBezTo>
                    <a:pt x="241" y="167"/>
                    <a:pt x="261" y="166"/>
                    <a:pt x="281" y="165"/>
                  </a:cubicBezTo>
                  <a:cubicBezTo>
                    <a:pt x="306" y="164"/>
                    <a:pt x="332" y="159"/>
                    <a:pt x="347" y="138"/>
                  </a:cubicBezTo>
                  <a:cubicBezTo>
                    <a:pt x="362" y="115"/>
                    <a:pt x="337" y="96"/>
                    <a:pt x="314" y="96"/>
                  </a:cubicBezTo>
                  <a:cubicBezTo>
                    <a:pt x="288" y="95"/>
                    <a:pt x="259" y="108"/>
                    <a:pt x="238" y="123"/>
                  </a:cubicBezTo>
                  <a:cubicBezTo>
                    <a:pt x="257" y="107"/>
                    <a:pt x="314" y="46"/>
                    <a:pt x="275" y="23"/>
                  </a:cubicBezTo>
                  <a:cubicBezTo>
                    <a:pt x="257" y="12"/>
                    <a:pt x="230" y="35"/>
                    <a:pt x="220" y="49"/>
                  </a:cubicBezTo>
                  <a:cubicBezTo>
                    <a:pt x="209" y="65"/>
                    <a:pt x="198" y="91"/>
                    <a:pt x="195" y="110"/>
                  </a:cubicBezTo>
                  <a:cubicBezTo>
                    <a:pt x="198" y="86"/>
                    <a:pt x="202" y="60"/>
                    <a:pt x="192" y="36"/>
                  </a:cubicBezTo>
                  <a:cubicBezTo>
                    <a:pt x="178" y="0"/>
                    <a:pt x="118" y="3"/>
                    <a:pt x="119" y="47"/>
                  </a:cubicBezTo>
                  <a:cubicBezTo>
                    <a:pt x="120" y="79"/>
                    <a:pt x="147" y="111"/>
                    <a:pt x="168" y="134"/>
                  </a:cubicBezTo>
                  <a:cubicBezTo>
                    <a:pt x="134" y="116"/>
                    <a:pt x="89" y="50"/>
                    <a:pt x="44" y="73"/>
                  </a:cubicBezTo>
                  <a:cubicBezTo>
                    <a:pt x="20" y="85"/>
                    <a:pt x="30" y="105"/>
                    <a:pt x="47" y="117"/>
                  </a:cubicBezTo>
                  <a:cubicBezTo>
                    <a:pt x="66" y="132"/>
                    <a:pt x="89" y="132"/>
                    <a:pt x="111" y="132"/>
                  </a:cubicBezTo>
                  <a:cubicBezTo>
                    <a:pt x="106" y="134"/>
                    <a:pt x="93" y="133"/>
                    <a:pt x="86" y="135"/>
                  </a:cubicBezTo>
                  <a:cubicBezTo>
                    <a:pt x="61" y="138"/>
                    <a:pt x="28" y="141"/>
                    <a:pt x="14" y="165"/>
                  </a:cubicBezTo>
                  <a:cubicBezTo>
                    <a:pt x="0" y="190"/>
                    <a:pt x="27" y="205"/>
                    <a:pt x="48" y="206"/>
                  </a:cubicBezTo>
                  <a:cubicBezTo>
                    <a:pt x="78" y="207"/>
                    <a:pt x="100" y="186"/>
                    <a:pt x="125" y="173"/>
                  </a:cubicBezTo>
                  <a:cubicBezTo>
                    <a:pt x="134" y="168"/>
                    <a:pt x="148" y="161"/>
                    <a:pt x="159" y="163"/>
                  </a:cubicBezTo>
                  <a:cubicBezTo>
                    <a:pt x="183" y="169"/>
                    <a:pt x="165" y="204"/>
                    <a:pt x="159" y="217"/>
                  </a:cubicBezTo>
                  <a:cubicBezTo>
                    <a:pt x="149" y="238"/>
                    <a:pt x="139" y="262"/>
                    <a:pt x="120" y="277"/>
                  </a:cubicBezTo>
                  <a:cubicBezTo>
                    <a:pt x="113" y="281"/>
                    <a:pt x="105" y="285"/>
                    <a:pt x="96" y="286"/>
                  </a:cubicBezTo>
                  <a:cubicBezTo>
                    <a:pt x="80" y="288"/>
                    <a:pt x="64" y="282"/>
                    <a:pt x="64" y="260"/>
                  </a:cubicBezTo>
                  <a:cubicBezTo>
                    <a:pt x="64" y="253"/>
                    <a:pt x="64" y="246"/>
                    <a:pt x="69" y="241"/>
                  </a:cubicBezTo>
                  <a:cubicBezTo>
                    <a:pt x="72" y="238"/>
                    <a:pt x="77" y="236"/>
                    <a:pt x="81" y="237"/>
                  </a:cubicBezTo>
                  <a:cubicBezTo>
                    <a:pt x="82" y="237"/>
                    <a:pt x="90" y="241"/>
                    <a:pt x="89" y="242"/>
                  </a:cubicBezTo>
                  <a:cubicBezTo>
                    <a:pt x="83" y="245"/>
                    <a:pt x="73" y="251"/>
                    <a:pt x="84" y="255"/>
                  </a:cubicBezTo>
                  <a:cubicBezTo>
                    <a:pt x="94" y="259"/>
                    <a:pt x="101" y="243"/>
                    <a:pt x="100" y="236"/>
                  </a:cubicBezTo>
                  <a:cubicBezTo>
                    <a:pt x="95" y="218"/>
                    <a:pt x="77" y="218"/>
                    <a:pt x="64" y="228"/>
                  </a:cubicBezTo>
                  <a:cubicBezTo>
                    <a:pt x="47" y="241"/>
                    <a:pt x="44" y="263"/>
                    <a:pt x="56" y="281"/>
                  </a:cubicBezTo>
                  <a:cubicBezTo>
                    <a:pt x="71" y="304"/>
                    <a:pt x="98" y="303"/>
                    <a:pt x="121" y="291"/>
                  </a:cubicBezTo>
                  <a:cubicBezTo>
                    <a:pt x="143" y="279"/>
                    <a:pt x="158" y="255"/>
                    <a:pt x="169" y="232"/>
                  </a:cubicBezTo>
                  <a:cubicBezTo>
                    <a:pt x="172" y="226"/>
                    <a:pt x="175" y="220"/>
                    <a:pt x="177" y="213"/>
                  </a:cubicBezTo>
                  <a:cubicBezTo>
                    <a:pt x="148" y="788"/>
                    <a:pt x="148" y="788"/>
                    <a:pt x="148" y="788"/>
                  </a:cubicBezTo>
                  <a:cubicBezTo>
                    <a:pt x="169" y="787"/>
                    <a:pt x="190" y="787"/>
                    <a:pt x="212" y="787"/>
                  </a:cubicBezTo>
                  <a:cubicBezTo>
                    <a:pt x="208" y="178"/>
                    <a:pt x="208" y="178"/>
                    <a:pt x="208" y="178"/>
                  </a:cubicBezTo>
                  <a:cubicBezTo>
                    <a:pt x="210" y="180"/>
                    <a:pt x="210" y="181"/>
                    <a:pt x="211" y="181"/>
                  </a:cubicBezTo>
                  <a:cubicBezTo>
                    <a:pt x="225" y="203"/>
                    <a:pt x="232" y="225"/>
                    <a:pt x="258" y="235"/>
                  </a:cubicBezTo>
                  <a:cubicBezTo>
                    <a:pt x="284" y="245"/>
                    <a:pt x="309" y="247"/>
                    <a:pt x="332" y="263"/>
                  </a:cubicBezTo>
                  <a:cubicBezTo>
                    <a:pt x="341" y="269"/>
                    <a:pt x="347" y="272"/>
                    <a:pt x="348" y="283"/>
                  </a:cubicBezTo>
                  <a:cubicBezTo>
                    <a:pt x="349" y="290"/>
                    <a:pt x="349" y="301"/>
                    <a:pt x="344" y="306"/>
                  </a:cubicBezTo>
                  <a:cubicBezTo>
                    <a:pt x="335" y="314"/>
                    <a:pt x="301" y="312"/>
                    <a:pt x="311" y="295"/>
                  </a:cubicBezTo>
                  <a:cubicBezTo>
                    <a:pt x="314" y="289"/>
                    <a:pt x="325" y="292"/>
                    <a:pt x="329" y="288"/>
                  </a:cubicBezTo>
                  <a:cubicBezTo>
                    <a:pt x="341" y="277"/>
                    <a:pt x="316" y="276"/>
                    <a:pt x="310" y="280"/>
                  </a:cubicBezTo>
                  <a:cubicBezTo>
                    <a:pt x="289" y="290"/>
                    <a:pt x="289" y="320"/>
                    <a:pt x="314" y="324"/>
                  </a:cubicBezTo>
                  <a:cubicBezTo>
                    <a:pt x="331" y="327"/>
                    <a:pt x="356" y="322"/>
                    <a:pt x="361" y="304"/>
                  </a:cubicBezTo>
                  <a:cubicBezTo>
                    <a:pt x="380" y="242"/>
                    <a:pt x="289" y="236"/>
                    <a:pt x="254" y="213"/>
                  </a:cubicBezTo>
                  <a:close/>
                  <a:moveTo>
                    <a:pt x="65" y="109"/>
                  </a:moveTo>
                  <a:cubicBezTo>
                    <a:pt x="51" y="103"/>
                    <a:pt x="56" y="83"/>
                    <a:pt x="72" y="85"/>
                  </a:cubicBezTo>
                  <a:cubicBezTo>
                    <a:pt x="93" y="88"/>
                    <a:pt x="109" y="108"/>
                    <a:pt x="124" y="121"/>
                  </a:cubicBezTo>
                  <a:cubicBezTo>
                    <a:pt x="106" y="111"/>
                    <a:pt x="84" y="119"/>
                    <a:pt x="65" y="109"/>
                  </a:cubicBezTo>
                  <a:close/>
                  <a:moveTo>
                    <a:pt x="46" y="173"/>
                  </a:moveTo>
                  <a:cubicBezTo>
                    <a:pt x="46" y="168"/>
                    <a:pt x="48" y="164"/>
                    <a:pt x="52" y="161"/>
                  </a:cubicBezTo>
                  <a:cubicBezTo>
                    <a:pt x="61" y="153"/>
                    <a:pt x="80" y="152"/>
                    <a:pt x="88" y="151"/>
                  </a:cubicBezTo>
                  <a:cubicBezTo>
                    <a:pt x="97" y="151"/>
                    <a:pt x="116" y="153"/>
                    <a:pt x="131" y="153"/>
                  </a:cubicBezTo>
                  <a:cubicBezTo>
                    <a:pt x="123" y="156"/>
                    <a:pt x="45" y="198"/>
                    <a:pt x="46" y="173"/>
                  </a:cubicBezTo>
                  <a:close/>
                  <a:moveTo>
                    <a:pt x="176" y="122"/>
                  </a:moveTo>
                  <a:cubicBezTo>
                    <a:pt x="169" y="107"/>
                    <a:pt x="161" y="94"/>
                    <a:pt x="155" y="78"/>
                  </a:cubicBezTo>
                  <a:cubicBezTo>
                    <a:pt x="151" y="69"/>
                    <a:pt x="141" y="52"/>
                    <a:pt x="148" y="42"/>
                  </a:cubicBezTo>
                  <a:cubicBezTo>
                    <a:pt x="149" y="40"/>
                    <a:pt x="151" y="39"/>
                    <a:pt x="152" y="38"/>
                  </a:cubicBezTo>
                  <a:cubicBezTo>
                    <a:pt x="164" y="31"/>
                    <a:pt x="177" y="44"/>
                    <a:pt x="176" y="56"/>
                  </a:cubicBezTo>
                  <a:cubicBezTo>
                    <a:pt x="174" y="78"/>
                    <a:pt x="172" y="100"/>
                    <a:pt x="176" y="122"/>
                  </a:cubicBezTo>
                  <a:close/>
                  <a:moveTo>
                    <a:pt x="310" y="120"/>
                  </a:moveTo>
                  <a:cubicBezTo>
                    <a:pt x="331" y="125"/>
                    <a:pt x="315" y="140"/>
                    <a:pt x="302" y="143"/>
                  </a:cubicBezTo>
                  <a:cubicBezTo>
                    <a:pt x="300" y="144"/>
                    <a:pt x="298" y="144"/>
                    <a:pt x="296" y="145"/>
                  </a:cubicBezTo>
                  <a:cubicBezTo>
                    <a:pt x="281" y="148"/>
                    <a:pt x="265" y="149"/>
                    <a:pt x="250" y="151"/>
                  </a:cubicBezTo>
                  <a:cubicBezTo>
                    <a:pt x="244" y="152"/>
                    <a:pt x="232" y="151"/>
                    <a:pt x="223" y="152"/>
                  </a:cubicBezTo>
                  <a:cubicBezTo>
                    <a:pt x="223" y="150"/>
                    <a:pt x="222" y="149"/>
                    <a:pt x="222" y="147"/>
                  </a:cubicBezTo>
                  <a:cubicBezTo>
                    <a:pt x="250" y="138"/>
                    <a:pt x="278" y="113"/>
                    <a:pt x="310" y="120"/>
                  </a:cubicBezTo>
                  <a:close/>
                  <a:moveTo>
                    <a:pt x="210" y="121"/>
                  </a:moveTo>
                  <a:cubicBezTo>
                    <a:pt x="210" y="111"/>
                    <a:pt x="212" y="101"/>
                    <a:pt x="215" y="92"/>
                  </a:cubicBezTo>
                  <a:cubicBezTo>
                    <a:pt x="221" y="78"/>
                    <a:pt x="231" y="58"/>
                    <a:pt x="244" y="50"/>
                  </a:cubicBezTo>
                  <a:cubicBezTo>
                    <a:pt x="246" y="48"/>
                    <a:pt x="250" y="47"/>
                    <a:pt x="253" y="46"/>
                  </a:cubicBezTo>
                  <a:cubicBezTo>
                    <a:pt x="278" y="41"/>
                    <a:pt x="261" y="70"/>
                    <a:pt x="254" y="78"/>
                  </a:cubicBezTo>
                  <a:cubicBezTo>
                    <a:pt x="247" y="87"/>
                    <a:pt x="238" y="95"/>
                    <a:pt x="229" y="103"/>
                  </a:cubicBezTo>
                  <a:cubicBezTo>
                    <a:pt x="228" y="104"/>
                    <a:pt x="210" y="121"/>
                    <a:pt x="210" y="12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20"/>
            <p:cNvSpPr>
              <a:spLocks/>
            </p:cNvSpPr>
            <p:nvPr/>
          </p:nvSpPr>
          <p:spPr bwMode="auto">
            <a:xfrm>
              <a:off x="3873380" y="7920360"/>
              <a:ext cx="1019205" cy="1269356"/>
            </a:xfrm>
            <a:custGeom>
              <a:avLst/>
              <a:gdLst/>
              <a:ahLst/>
              <a:cxnLst/>
              <a:rect l="l" t="t" r="r" b="b"/>
              <a:pathLst>
                <a:path w="1019205" h="1269356">
                  <a:moveTo>
                    <a:pt x="985511" y="0"/>
                  </a:moveTo>
                  <a:lnTo>
                    <a:pt x="1019205" y="1269356"/>
                  </a:lnTo>
                  <a:cubicBezTo>
                    <a:pt x="689347" y="1264215"/>
                    <a:pt x="341482" y="1255160"/>
                    <a:pt x="0" y="1253805"/>
                  </a:cubicBezTo>
                  <a:lnTo>
                    <a:pt x="48698" y="8901"/>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21"/>
            <p:cNvSpPr>
              <a:spLocks noEditPoints="1"/>
            </p:cNvSpPr>
            <p:nvPr/>
          </p:nvSpPr>
          <p:spPr bwMode="auto">
            <a:xfrm>
              <a:off x="3880321" y="7918580"/>
              <a:ext cx="1005803" cy="1308436"/>
            </a:xfrm>
            <a:custGeom>
              <a:avLst/>
              <a:gdLst>
                <a:gd name="T0" fmla="*/ 159 w 554"/>
                <a:gd name="T1" fmla="*/ 108 h 735"/>
                <a:gd name="T2" fmla="*/ 34 w 554"/>
                <a:gd name="T3" fmla="*/ 137 h 735"/>
                <a:gd name="T4" fmla="*/ 22 w 554"/>
                <a:gd name="T5" fmla="*/ 41 h 735"/>
                <a:gd name="T6" fmla="*/ 124 w 554"/>
                <a:gd name="T7" fmla="*/ 16 h 735"/>
                <a:gd name="T8" fmla="*/ 161 w 554"/>
                <a:gd name="T9" fmla="*/ 74 h 735"/>
                <a:gd name="T10" fmla="*/ 390 w 554"/>
                <a:gd name="T11" fmla="*/ 2 h 735"/>
                <a:gd name="T12" fmla="*/ 454 w 554"/>
                <a:gd name="T13" fmla="*/ 109 h 735"/>
                <a:gd name="T14" fmla="*/ 531 w 554"/>
                <a:gd name="T15" fmla="*/ 54 h 735"/>
                <a:gd name="T16" fmla="*/ 525 w 554"/>
                <a:gd name="T17" fmla="*/ 1 h 735"/>
                <a:gd name="T18" fmla="*/ 11 w 554"/>
                <a:gd name="T19" fmla="*/ 330 h 735"/>
                <a:gd name="T20" fmla="*/ 71 w 554"/>
                <a:gd name="T21" fmla="*/ 466 h 735"/>
                <a:gd name="T22" fmla="*/ 130 w 554"/>
                <a:gd name="T23" fmla="*/ 369 h 735"/>
                <a:gd name="T24" fmla="*/ 68 w 554"/>
                <a:gd name="T25" fmla="*/ 541 h 735"/>
                <a:gd name="T26" fmla="*/ 2 w 554"/>
                <a:gd name="T27" fmla="*/ 550 h 735"/>
                <a:gd name="T28" fmla="*/ 3 w 554"/>
                <a:gd name="T29" fmla="*/ 628 h 735"/>
                <a:gd name="T30" fmla="*/ 93 w 554"/>
                <a:gd name="T31" fmla="*/ 607 h 735"/>
                <a:gd name="T32" fmla="*/ 81 w 554"/>
                <a:gd name="T33" fmla="*/ 551 h 735"/>
                <a:gd name="T34" fmla="*/ 458 w 554"/>
                <a:gd name="T35" fmla="*/ 370 h 735"/>
                <a:gd name="T36" fmla="*/ 550 w 554"/>
                <a:gd name="T37" fmla="*/ 436 h 735"/>
                <a:gd name="T38" fmla="*/ 532 w 554"/>
                <a:gd name="T39" fmla="*/ 327 h 735"/>
                <a:gd name="T40" fmla="*/ 203 w 554"/>
                <a:gd name="T41" fmla="*/ 617 h 735"/>
                <a:gd name="T42" fmla="*/ 129 w 554"/>
                <a:gd name="T43" fmla="*/ 735 h 735"/>
                <a:gd name="T44" fmla="*/ 275 w 554"/>
                <a:gd name="T45" fmla="*/ 685 h 735"/>
                <a:gd name="T46" fmla="*/ 526 w 554"/>
                <a:gd name="T47" fmla="*/ 649 h 735"/>
                <a:gd name="T48" fmla="*/ 466 w 554"/>
                <a:gd name="T49" fmla="*/ 732 h 735"/>
                <a:gd name="T50" fmla="*/ 554 w 554"/>
                <a:gd name="T51" fmla="*/ 692 h 735"/>
                <a:gd name="T52" fmla="*/ 314 w 554"/>
                <a:gd name="T53" fmla="*/ 51 h 735"/>
                <a:gd name="T54" fmla="*/ 232 w 554"/>
                <a:gd name="T55" fmla="*/ 82 h 735"/>
                <a:gd name="T56" fmla="*/ 212 w 554"/>
                <a:gd name="T57" fmla="*/ 127 h 735"/>
                <a:gd name="T58" fmla="*/ 297 w 554"/>
                <a:gd name="T59" fmla="*/ 218 h 735"/>
                <a:gd name="T60" fmla="*/ 371 w 554"/>
                <a:gd name="T61" fmla="*/ 100 h 735"/>
                <a:gd name="T62" fmla="*/ 201 w 554"/>
                <a:gd name="T63" fmla="*/ 215 h 735"/>
                <a:gd name="T64" fmla="*/ 153 w 554"/>
                <a:gd name="T65" fmla="*/ 184 h 735"/>
                <a:gd name="T66" fmla="*/ 83 w 554"/>
                <a:gd name="T67" fmla="*/ 220 h 735"/>
                <a:gd name="T68" fmla="*/ 211 w 554"/>
                <a:gd name="T69" fmla="*/ 241 h 735"/>
                <a:gd name="T70" fmla="*/ 475 w 554"/>
                <a:gd name="T71" fmla="*/ 166 h 735"/>
                <a:gd name="T72" fmla="*/ 414 w 554"/>
                <a:gd name="T73" fmla="*/ 208 h 735"/>
                <a:gd name="T74" fmla="*/ 478 w 554"/>
                <a:gd name="T75" fmla="*/ 284 h 735"/>
                <a:gd name="T76" fmla="*/ 525 w 554"/>
                <a:gd name="T77" fmla="*/ 245 h 735"/>
                <a:gd name="T78" fmla="*/ 528 w 554"/>
                <a:gd name="T79" fmla="*/ 210 h 735"/>
                <a:gd name="T80" fmla="*/ 382 w 554"/>
                <a:gd name="T81" fmla="*/ 322 h 735"/>
                <a:gd name="T82" fmla="*/ 342 w 554"/>
                <a:gd name="T83" fmla="*/ 297 h 735"/>
                <a:gd name="T84" fmla="*/ 244 w 554"/>
                <a:gd name="T85" fmla="*/ 365 h 735"/>
                <a:gd name="T86" fmla="*/ 346 w 554"/>
                <a:gd name="T87" fmla="*/ 451 h 735"/>
                <a:gd name="T88" fmla="*/ 402 w 554"/>
                <a:gd name="T89" fmla="*/ 368 h 735"/>
                <a:gd name="T90" fmla="*/ 239 w 554"/>
                <a:gd name="T91" fmla="*/ 468 h 735"/>
                <a:gd name="T92" fmla="*/ 207 w 554"/>
                <a:gd name="T93" fmla="*/ 449 h 735"/>
                <a:gd name="T94" fmla="*/ 152 w 554"/>
                <a:gd name="T95" fmla="*/ 564 h 735"/>
                <a:gd name="T96" fmla="*/ 255 w 554"/>
                <a:gd name="T97" fmla="*/ 505 h 735"/>
                <a:gd name="T98" fmla="*/ 462 w 554"/>
                <a:gd name="T99" fmla="*/ 517 h 735"/>
                <a:gd name="T100" fmla="*/ 425 w 554"/>
                <a:gd name="T101" fmla="*/ 495 h 735"/>
                <a:gd name="T102" fmla="*/ 337 w 554"/>
                <a:gd name="T103" fmla="*/ 556 h 735"/>
                <a:gd name="T104" fmla="*/ 429 w 554"/>
                <a:gd name="T105" fmla="*/ 634 h 735"/>
                <a:gd name="T106" fmla="*/ 480 w 554"/>
                <a:gd name="T107" fmla="*/ 559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 h="735">
                  <a:moveTo>
                    <a:pt x="161" y="74"/>
                  </a:moveTo>
                  <a:cubicBezTo>
                    <a:pt x="162" y="86"/>
                    <a:pt x="161" y="97"/>
                    <a:pt x="159" y="108"/>
                  </a:cubicBezTo>
                  <a:cubicBezTo>
                    <a:pt x="153" y="132"/>
                    <a:pt x="131" y="147"/>
                    <a:pt x="108" y="153"/>
                  </a:cubicBezTo>
                  <a:cubicBezTo>
                    <a:pt x="83" y="159"/>
                    <a:pt x="53" y="156"/>
                    <a:pt x="34" y="137"/>
                  </a:cubicBezTo>
                  <a:cubicBezTo>
                    <a:pt x="27" y="131"/>
                    <a:pt x="23" y="124"/>
                    <a:pt x="19" y="116"/>
                  </a:cubicBezTo>
                  <a:cubicBezTo>
                    <a:pt x="22" y="41"/>
                    <a:pt x="22" y="41"/>
                    <a:pt x="22" y="41"/>
                  </a:cubicBezTo>
                  <a:cubicBezTo>
                    <a:pt x="39" y="17"/>
                    <a:pt x="75" y="0"/>
                    <a:pt x="104" y="7"/>
                  </a:cubicBezTo>
                  <a:cubicBezTo>
                    <a:pt x="111" y="8"/>
                    <a:pt x="118" y="12"/>
                    <a:pt x="124" y="16"/>
                  </a:cubicBezTo>
                  <a:cubicBezTo>
                    <a:pt x="131" y="20"/>
                    <a:pt x="137" y="25"/>
                    <a:pt x="142" y="30"/>
                  </a:cubicBezTo>
                  <a:cubicBezTo>
                    <a:pt x="153" y="42"/>
                    <a:pt x="160" y="58"/>
                    <a:pt x="161" y="74"/>
                  </a:cubicBezTo>
                  <a:close/>
                  <a:moveTo>
                    <a:pt x="525" y="1"/>
                  </a:moveTo>
                  <a:cubicBezTo>
                    <a:pt x="390" y="2"/>
                    <a:pt x="390" y="2"/>
                    <a:pt x="390" y="2"/>
                  </a:cubicBezTo>
                  <a:cubicBezTo>
                    <a:pt x="381" y="24"/>
                    <a:pt x="379" y="48"/>
                    <a:pt x="389" y="69"/>
                  </a:cubicBezTo>
                  <a:cubicBezTo>
                    <a:pt x="401" y="94"/>
                    <a:pt x="428" y="106"/>
                    <a:pt x="454" y="109"/>
                  </a:cubicBezTo>
                  <a:cubicBezTo>
                    <a:pt x="478" y="112"/>
                    <a:pt x="503" y="105"/>
                    <a:pt x="517" y="85"/>
                  </a:cubicBezTo>
                  <a:cubicBezTo>
                    <a:pt x="523" y="75"/>
                    <a:pt x="528" y="65"/>
                    <a:pt x="531" y="54"/>
                  </a:cubicBezTo>
                  <a:cubicBezTo>
                    <a:pt x="535" y="38"/>
                    <a:pt x="535" y="22"/>
                    <a:pt x="528" y="6"/>
                  </a:cubicBezTo>
                  <a:cubicBezTo>
                    <a:pt x="527" y="5"/>
                    <a:pt x="526" y="3"/>
                    <a:pt x="525" y="1"/>
                  </a:cubicBezTo>
                  <a:close/>
                  <a:moveTo>
                    <a:pt x="130" y="369"/>
                  </a:moveTo>
                  <a:cubicBezTo>
                    <a:pt x="108" y="324"/>
                    <a:pt x="51" y="307"/>
                    <a:pt x="11" y="330"/>
                  </a:cubicBezTo>
                  <a:cubicBezTo>
                    <a:pt x="6" y="458"/>
                    <a:pt x="6" y="458"/>
                    <a:pt x="6" y="458"/>
                  </a:cubicBezTo>
                  <a:cubicBezTo>
                    <a:pt x="25" y="470"/>
                    <a:pt x="49" y="471"/>
                    <a:pt x="71" y="466"/>
                  </a:cubicBezTo>
                  <a:cubicBezTo>
                    <a:pt x="106" y="457"/>
                    <a:pt x="142" y="424"/>
                    <a:pt x="135" y="385"/>
                  </a:cubicBezTo>
                  <a:cubicBezTo>
                    <a:pt x="135" y="380"/>
                    <a:pt x="133" y="375"/>
                    <a:pt x="130" y="369"/>
                  </a:cubicBezTo>
                  <a:close/>
                  <a:moveTo>
                    <a:pt x="81" y="551"/>
                  </a:moveTo>
                  <a:cubicBezTo>
                    <a:pt x="77" y="548"/>
                    <a:pt x="73" y="544"/>
                    <a:pt x="68" y="541"/>
                  </a:cubicBezTo>
                  <a:cubicBezTo>
                    <a:pt x="64" y="538"/>
                    <a:pt x="59" y="536"/>
                    <a:pt x="53" y="534"/>
                  </a:cubicBezTo>
                  <a:cubicBezTo>
                    <a:pt x="36" y="531"/>
                    <a:pt x="16" y="538"/>
                    <a:pt x="2" y="550"/>
                  </a:cubicBezTo>
                  <a:cubicBezTo>
                    <a:pt x="0" y="625"/>
                    <a:pt x="0" y="625"/>
                    <a:pt x="0" y="625"/>
                  </a:cubicBezTo>
                  <a:cubicBezTo>
                    <a:pt x="1" y="626"/>
                    <a:pt x="2" y="627"/>
                    <a:pt x="3" y="628"/>
                  </a:cubicBezTo>
                  <a:cubicBezTo>
                    <a:pt x="17" y="642"/>
                    <a:pt x="38" y="644"/>
                    <a:pt x="57" y="640"/>
                  </a:cubicBezTo>
                  <a:cubicBezTo>
                    <a:pt x="73" y="636"/>
                    <a:pt x="89" y="625"/>
                    <a:pt x="93" y="607"/>
                  </a:cubicBezTo>
                  <a:cubicBezTo>
                    <a:pt x="95" y="599"/>
                    <a:pt x="96" y="591"/>
                    <a:pt x="95" y="583"/>
                  </a:cubicBezTo>
                  <a:cubicBezTo>
                    <a:pt x="94" y="571"/>
                    <a:pt x="89" y="560"/>
                    <a:pt x="81" y="551"/>
                  </a:cubicBezTo>
                  <a:close/>
                  <a:moveTo>
                    <a:pt x="532" y="327"/>
                  </a:moveTo>
                  <a:cubicBezTo>
                    <a:pt x="503" y="321"/>
                    <a:pt x="467" y="342"/>
                    <a:pt x="458" y="370"/>
                  </a:cubicBezTo>
                  <a:cubicBezTo>
                    <a:pt x="441" y="419"/>
                    <a:pt x="492" y="452"/>
                    <a:pt x="535" y="442"/>
                  </a:cubicBezTo>
                  <a:cubicBezTo>
                    <a:pt x="541" y="440"/>
                    <a:pt x="546" y="438"/>
                    <a:pt x="550" y="436"/>
                  </a:cubicBezTo>
                  <a:cubicBezTo>
                    <a:pt x="548" y="334"/>
                    <a:pt x="548" y="334"/>
                    <a:pt x="548" y="334"/>
                  </a:cubicBezTo>
                  <a:cubicBezTo>
                    <a:pt x="543" y="331"/>
                    <a:pt x="537" y="329"/>
                    <a:pt x="532" y="327"/>
                  </a:cubicBezTo>
                  <a:close/>
                  <a:moveTo>
                    <a:pt x="275" y="685"/>
                  </a:moveTo>
                  <a:cubicBezTo>
                    <a:pt x="270" y="649"/>
                    <a:pt x="241" y="616"/>
                    <a:pt x="203" y="617"/>
                  </a:cubicBezTo>
                  <a:cubicBezTo>
                    <a:pt x="165" y="618"/>
                    <a:pt x="120" y="639"/>
                    <a:pt x="118" y="683"/>
                  </a:cubicBezTo>
                  <a:cubicBezTo>
                    <a:pt x="117" y="701"/>
                    <a:pt x="120" y="719"/>
                    <a:pt x="129" y="735"/>
                  </a:cubicBezTo>
                  <a:cubicBezTo>
                    <a:pt x="259" y="734"/>
                    <a:pt x="259" y="734"/>
                    <a:pt x="259" y="734"/>
                  </a:cubicBezTo>
                  <a:cubicBezTo>
                    <a:pt x="270" y="719"/>
                    <a:pt x="277" y="702"/>
                    <a:pt x="275" y="685"/>
                  </a:cubicBezTo>
                  <a:cubicBezTo>
                    <a:pt x="275" y="685"/>
                    <a:pt x="275" y="685"/>
                    <a:pt x="275" y="685"/>
                  </a:cubicBezTo>
                  <a:close/>
                  <a:moveTo>
                    <a:pt x="526" y="649"/>
                  </a:moveTo>
                  <a:cubicBezTo>
                    <a:pt x="494" y="635"/>
                    <a:pt x="455" y="651"/>
                    <a:pt x="453" y="690"/>
                  </a:cubicBezTo>
                  <a:cubicBezTo>
                    <a:pt x="452" y="705"/>
                    <a:pt x="456" y="721"/>
                    <a:pt x="466" y="732"/>
                  </a:cubicBezTo>
                  <a:cubicBezTo>
                    <a:pt x="538" y="731"/>
                    <a:pt x="538" y="731"/>
                    <a:pt x="538" y="731"/>
                  </a:cubicBezTo>
                  <a:cubicBezTo>
                    <a:pt x="549" y="721"/>
                    <a:pt x="554" y="706"/>
                    <a:pt x="554" y="692"/>
                  </a:cubicBezTo>
                  <a:cubicBezTo>
                    <a:pt x="554" y="674"/>
                    <a:pt x="545" y="657"/>
                    <a:pt x="526" y="649"/>
                  </a:cubicBezTo>
                  <a:close/>
                  <a:moveTo>
                    <a:pt x="314" y="51"/>
                  </a:moveTo>
                  <a:cubicBezTo>
                    <a:pt x="302" y="50"/>
                    <a:pt x="290" y="51"/>
                    <a:pt x="278" y="54"/>
                  </a:cubicBezTo>
                  <a:cubicBezTo>
                    <a:pt x="260" y="58"/>
                    <a:pt x="244" y="67"/>
                    <a:pt x="232" y="82"/>
                  </a:cubicBezTo>
                  <a:cubicBezTo>
                    <a:pt x="227" y="88"/>
                    <a:pt x="222" y="95"/>
                    <a:pt x="219" y="103"/>
                  </a:cubicBezTo>
                  <a:cubicBezTo>
                    <a:pt x="216" y="110"/>
                    <a:pt x="213" y="119"/>
                    <a:pt x="212" y="127"/>
                  </a:cubicBezTo>
                  <a:cubicBezTo>
                    <a:pt x="210" y="160"/>
                    <a:pt x="234" y="198"/>
                    <a:pt x="263" y="212"/>
                  </a:cubicBezTo>
                  <a:cubicBezTo>
                    <a:pt x="274" y="217"/>
                    <a:pt x="286" y="219"/>
                    <a:pt x="297" y="218"/>
                  </a:cubicBezTo>
                  <a:cubicBezTo>
                    <a:pt x="323" y="216"/>
                    <a:pt x="350" y="205"/>
                    <a:pt x="366" y="184"/>
                  </a:cubicBezTo>
                  <a:cubicBezTo>
                    <a:pt x="384" y="160"/>
                    <a:pt x="382" y="127"/>
                    <a:pt x="371" y="100"/>
                  </a:cubicBezTo>
                  <a:cubicBezTo>
                    <a:pt x="362" y="75"/>
                    <a:pt x="342" y="54"/>
                    <a:pt x="314" y="51"/>
                  </a:cubicBezTo>
                  <a:close/>
                  <a:moveTo>
                    <a:pt x="201" y="215"/>
                  </a:moveTo>
                  <a:cubicBezTo>
                    <a:pt x="194" y="203"/>
                    <a:pt x="184" y="194"/>
                    <a:pt x="171" y="189"/>
                  </a:cubicBezTo>
                  <a:cubicBezTo>
                    <a:pt x="166" y="186"/>
                    <a:pt x="159" y="184"/>
                    <a:pt x="153" y="184"/>
                  </a:cubicBezTo>
                  <a:cubicBezTo>
                    <a:pt x="147" y="183"/>
                    <a:pt x="140" y="183"/>
                    <a:pt x="135" y="184"/>
                  </a:cubicBezTo>
                  <a:cubicBezTo>
                    <a:pt x="113" y="189"/>
                    <a:pt x="91" y="197"/>
                    <a:pt x="83" y="220"/>
                  </a:cubicBezTo>
                  <a:cubicBezTo>
                    <a:pt x="59" y="287"/>
                    <a:pt x="135" y="334"/>
                    <a:pt x="188" y="292"/>
                  </a:cubicBezTo>
                  <a:cubicBezTo>
                    <a:pt x="204" y="280"/>
                    <a:pt x="215" y="261"/>
                    <a:pt x="211" y="241"/>
                  </a:cubicBezTo>
                  <a:cubicBezTo>
                    <a:pt x="209" y="232"/>
                    <a:pt x="206" y="223"/>
                    <a:pt x="201" y="215"/>
                  </a:cubicBezTo>
                  <a:close/>
                  <a:moveTo>
                    <a:pt x="475" y="166"/>
                  </a:moveTo>
                  <a:cubicBezTo>
                    <a:pt x="467" y="165"/>
                    <a:pt x="459" y="166"/>
                    <a:pt x="452" y="169"/>
                  </a:cubicBezTo>
                  <a:cubicBezTo>
                    <a:pt x="435" y="177"/>
                    <a:pt x="420" y="190"/>
                    <a:pt x="414" y="208"/>
                  </a:cubicBezTo>
                  <a:cubicBezTo>
                    <a:pt x="408" y="228"/>
                    <a:pt x="416" y="249"/>
                    <a:pt x="429" y="264"/>
                  </a:cubicBezTo>
                  <a:cubicBezTo>
                    <a:pt x="441" y="279"/>
                    <a:pt x="459" y="288"/>
                    <a:pt x="478" y="284"/>
                  </a:cubicBezTo>
                  <a:cubicBezTo>
                    <a:pt x="486" y="282"/>
                    <a:pt x="495" y="278"/>
                    <a:pt x="502" y="274"/>
                  </a:cubicBezTo>
                  <a:cubicBezTo>
                    <a:pt x="513" y="267"/>
                    <a:pt x="521" y="257"/>
                    <a:pt x="525" y="245"/>
                  </a:cubicBezTo>
                  <a:cubicBezTo>
                    <a:pt x="527" y="240"/>
                    <a:pt x="529" y="233"/>
                    <a:pt x="529" y="228"/>
                  </a:cubicBezTo>
                  <a:cubicBezTo>
                    <a:pt x="530" y="222"/>
                    <a:pt x="530" y="216"/>
                    <a:pt x="528" y="210"/>
                  </a:cubicBezTo>
                  <a:cubicBezTo>
                    <a:pt x="523" y="188"/>
                    <a:pt x="498" y="169"/>
                    <a:pt x="475" y="166"/>
                  </a:cubicBezTo>
                  <a:close/>
                  <a:moveTo>
                    <a:pt x="382" y="322"/>
                  </a:moveTo>
                  <a:cubicBezTo>
                    <a:pt x="377" y="316"/>
                    <a:pt x="370" y="310"/>
                    <a:pt x="364" y="306"/>
                  </a:cubicBezTo>
                  <a:cubicBezTo>
                    <a:pt x="357" y="302"/>
                    <a:pt x="349" y="298"/>
                    <a:pt x="342" y="297"/>
                  </a:cubicBezTo>
                  <a:cubicBezTo>
                    <a:pt x="311" y="290"/>
                    <a:pt x="272" y="307"/>
                    <a:pt x="255" y="334"/>
                  </a:cubicBezTo>
                  <a:cubicBezTo>
                    <a:pt x="249" y="343"/>
                    <a:pt x="245" y="354"/>
                    <a:pt x="244" y="365"/>
                  </a:cubicBezTo>
                  <a:cubicBezTo>
                    <a:pt x="242" y="390"/>
                    <a:pt x="249" y="417"/>
                    <a:pt x="268" y="435"/>
                  </a:cubicBezTo>
                  <a:cubicBezTo>
                    <a:pt x="288" y="455"/>
                    <a:pt x="319" y="457"/>
                    <a:pt x="346" y="451"/>
                  </a:cubicBezTo>
                  <a:cubicBezTo>
                    <a:pt x="371" y="445"/>
                    <a:pt x="394" y="429"/>
                    <a:pt x="400" y="403"/>
                  </a:cubicBezTo>
                  <a:cubicBezTo>
                    <a:pt x="403" y="392"/>
                    <a:pt x="404" y="380"/>
                    <a:pt x="402" y="368"/>
                  </a:cubicBezTo>
                  <a:cubicBezTo>
                    <a:pt x="401" y="351"/>
                    <a:pt x="394" y="334"/>
                    <a:pt x="382" y="322"/>
                  </a:cubicBezTo>
                  <a:close/>
                  <a:moveTo>
                    <a:pt x="239" y="468"/>
                  </a:moveTo>
                  <a:cubicBezTo>
                    <a:pt x="234" y="464"/>
                    <a:pt x="229" y="459"/>
                    <a:pt x="224" y="456"/>
                  </a:cubicBezTo>
                  <a:cubicBezTo>
                    <a:pt x="219" y="453"/>
                    <a:pt x="213" y="450"/>
                    <a:pt x="207" y="449"/>
                  </a:cubicBezTo>
                  <a:cubicBezTo>
                    <a:pt x="171" y="440"/>
                    <a:pt x="133" y="464"/>
                    <a:pt x="130" y="502"/>
                  </a:cubicBezTo>
                  <a:cubicBezTo>
                    <a:pt x="129" y="523"/>
                    <a:pt x="135" y="550"/>
                    <a:pt x="152" y="564"/>
                  </a:cubicBezTo>
                  <a:cubicBezTo>
                    <a:pt x="183" y="589"/>
                    <a:pt x="243" y="572"/>
                    <a:pt x="253" y="532"/>
                  </a:cubicBezTo>
                  <a:cubicBezTo>
                    <a:pt x="255" y="523"/>
                    <a:pt x="256" y="514"/>
                    <a:pt x="255" y="505"/>
                  </a:cubicBezTo>
                  <a:cubicBezTo>
                    <a:pt x="253" y="491"/>
                    <a:pt x="248" y="478"/>
                    <a:pt x="239" y="468"/>
                  </a:cubicBezTo>
                  <a:close/>
                  <a:moveTo>
                    <a:pt x="462" y="517"/>
                  </a:moveTo>
                  <a:cubicBezTo>
                    <a:pt x="457" y="512"/>
                    <a:pt x="451" y="507"/>
                    <a:pt x="445" y="503"/>
                  </a:cubicBezTo>
                  <a:cubicBezTo>
                    <a:pt x="439" y="500"/>
                    <a:pt x="432" y="496"/>
                    <a:pt x="425" y="495"/>
                  </a:cubicBezTo>
                  <a:cubicBezTo>
                    <a:pt x="397" y="488"/>
                    <a:pt x="362" y="505"/>
                    <a:pt x="347" y="528"/>
                  </a:cubicBezTo>
                  <a:cubicBezTo>
                    <a:pt x="341" y="537"/>
                    <a:pt x="338" y="546"/>
                    <a:pt x="337" y="556"/>
                  </a:cubicBezTo>
                  <a:cubicBezTo>
                    <a:pt x="336" y="579"/>
                    <a:pt x="342" y="603"/>
                    <a:pt x="359" y="619"/>
                  </a:cubicBezTo>
                  <a:cubicBezTo>
                    <a:pt x="377" y="638"/>
                    <a:pt x="405" y="640"/>
                    <a:pt x="429" y="634"/>
                  </a:cubicBezTo>
                  <a:cubicBezTo>
                    <a:pt x="452" y="629"/>
                    <a:pt x="472" y="614"/>
                    <a:pt x="478" y="591"/>
                  </a:cubicBezTo>
                  <a:cubicBezTo>
                    <a:pt x="480" y="581"/>
                    <a:pt x="481" y="570"/>
                    <a:pt x="480" y="559"/>
                  </a:cubicBezTo>
                  <a:cubicBezTo>
                    <a:pt x="479" y="544"/>
                    <a:pt x="473" y="529"/>
                    <a:pt x="462" y="517"/>
                  </a:cubicBezTo>
                  <a:close/>
                </a:path>
              </a:pathLst>
            </a:cu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22"/>
            <p:cNvSpPr>
              <a:spLocks noEditPoints="1"/>
            </p:cNvSpPr>
            <p:nvPr/>
          </p:nvSpPr>
          <p:spPr bwMode="auto">
            <a:xfrm>
              <a:off x="3874874" y="7920360"/>
              <a:ext cx="1003988" cy="1304875"/>
            </a:xfrm>
            <a:custGeom>
              <a:avLst/>
              <a:gdLst>
                <a:gd name="T0" fmla="*/ 515 w 553"/>
                <a:gd name="T1" fmla="*/ 48 h 733"/>
                <a:gd name="T2" fmla="*/ 405 w 553"/>
                <a:gd name="T3" fmla="*/ 38 h 733"/>
                <a:gd name="T4" fmla="*/ 507 w 553"/>
                <a:gd name="T5" fmla="*/ 0 h 733"/>
                <a:gd name="T6" fmla="*/ 23 w 553"/>
                <a:gd name="T7" fmla="*/ 345 h 733"/>
                <a:gd name="T8" fmla="*/ 10 w 553"/>
                <a:gd name="T9" fmla="*/ 431 h 733"/>
                <a:gd name="T10" fmla="*/ 107 w 553"/>
                <a:gd name="T11" fmla="*/ 388 h 733"/>
                <a:gd name="T12" fmla="*/ 531 w 553"/>
                <a:gd name="T13" fmla="*/ 342 h 733"/>
                <a:gd name="T14" fmla="*/ 481 w 553"/>
                <a:gd name="T15" fmla="*/ 403 h 733"/>
                <a:gd name="T16" fmla="*/ 553 w 553"/>
                <a:gd name="T17" fmla="*/ 415 h 733"/>
                <a:gd name="T18" fmla="*/ 531 w 553"/>
                <a:gd name="T19" fmla="*/ 342 h 733"/>
                <a:gd name="T20" fmla="*/ 167 w 553"/>
                <a:gd name="T21" fmla="*/ 643 h 733"/>
                <a:gd name="T22" fmla="*/ 160 w 553"/>
                <a:gd name="T23" fmla="*/ 733 h 733"/>
                <a:gd name="T24" fmla="*/ 251 w 553"/>
                <a:gd name="T25" fmla="*/ 686 h 733"/>
                <a:gd name="T26" fmla="*/ 102 w 553"/>
                <a:gd name="T27" fmla="*/ 26 h 733"/>
                <a:gd name="T28" fmla="*/ 38 w 553"/>
                <a:gd name="T29" fmla="*/ 104 h 733"/>
                <a:gd name="T30" fmla="*/ 145 w 553"/>
                <a:gd name="T31" fmla="*/ 75 h 733"/>
                <a:gd name="T32" fmla="*/ 285 w 553"/>
                <a:gd name="T33" fmla="*/ 74 h 733"/>
                <a:gd name="T34" fmla="*/ 251 w 553"/>
                <a:gd name="T35" fmla="*/ 172 h 733"/>
                <a:gd name="T36" fmla="*/ 353 w 553"/>
                <a:gd name="T37" fmla="*/ 112 h 733"/>
                <a:gd name="T38" fmla="*/ 497 w 553"/>
                <a:gd name="T39" fmla="*/ 187 h 733"/>
                <a:gd name="T40" fmla="*/ 444 w 553"/>
                <a:gd name="T41" fmla="*/ 250 h 733"/>
                <a:gd name="T42" fmla="*/ 516 w 553"/>
                <a:gd name="T43" fmla="*/ 213 h 733"/>
                <a:gd name="T44" fmla="*/ 339 w 553"/>
                <a:gd name="T45" fmla="*/ 317 h 733"/>
                <a:gd name="T46" fmla="*/ 272 w 553"/>
                <a:gd name="T47" fmla="*/ 399 h 733"/>
                <a:gd name="T48" fmla="*/ 385 w 553"/>
                <a:gd name="T49" fmla="*/ 369 h 733"/>
                <a:gd name="T50" fmla="*/ 206 w 553"/>
                <a:gd name="T51" fmla="*/ 464 h 733"/>
                <a:gd name="T52" fmla="*/ 153 w 553"/>
                <a:gd name="T53" fmla="*/ 529 h 733"/>
                <a:gd name="T54" fmla="*/ 241 w 553"/>
                <a:gd name="T55" fmla="*/ 505 h 733"/>
                <a:gd name="T56" fmla="*/ 53 w 553"/>
                <a:gd name="T57" fmla="*/ 548 h 733"/>
                <a:gd name="T58" fmla="*/ 7 w 553"/>
                <a:gd name="T59" fmla="*/ 604 h 733"/>
                <a:gd name="T60" fmla="*/ 84 w 553"/>
                <a:gd name="T61" fmla="*/ 583 h 733"/>
                <a:gd name="T62" fmla="*/ 514 w 553"/>
                <a:gd name="T63" fmla="*/ 659 h 733"/>
                <a:gd name="T64" fmla="*/ 471 w 553"/>
                <a:gd name="T65" fmla="*/ 711 h 733"/>
                <a:gd name="T66" fmla="*/ 542 w 553"/>
                <a:gd name="T67" fmla="*/ 692 h 733"/>
                <a:gd name="T68" fmla="*/ 424 w 553"/>
                <a:gd name="T69" fmla="*/ 513 h 733"/>
                <a:gd name="T70" fmla="*/ 362 w 553"/>
                <a:gd name="T71" fmla="*/ 587 h 733"/>
                <a:gd name="T72" fmla="*/ 464 w 553"/>
                <a:gd name="T73" fmla="*/ 560 h 733"/>
                <a:gd name="T74" fmla="*/ 141 w 553"/>
                <a:gd name="T75" fmla="*/ 200 h 733"/>
                <a:gd name="T76" fmla="*/ 119 w 553"/>
                <a:gd name="T77" fmla="*/ 281 h 733"/>
                <a:gd name="T78" fmla="*/ 190 w 553"/>
                <a:gd name="T79" fmla="*/ 22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3" h="733">
                  <a:moveTo>
                    <a:pt x="507" y="0"/>
                  </a:moveTo>
                  <a:cubicBezTo>
                    <a:pt x="514" y="11"/>
                    <a:pt x="520" y="27"/>
                    <a:pt x="515" y="48"/>
                  </a:cubicBezTo>
                  <a:cubicBezTo>
                    <a:pt x="507" y="81"/>
                    <a:pt x="484" y="91"/>
                    <a:pt x="455" y="85"/>
                  </a:cubicBezTo>
                  <a:cubicBezTo>
                    <a:pt x="426" y="80"/>
                    <a:pt x="404" y="59"/>
                    <a:pt x="405" y="38"/>
                  </a:cubicBezTo>
                  <a:cubicBezTo>
                    <a:pt x="405" y="26"/>
                    <a:pt x="409" y="12"/>
                    <a:pt x="417" y="1"/>
                  </a:cubicBezTo>
                  <a:lnTo>
                    <a:pt x="507" y="0"/>
                  </a:lnTo>
                  <a:close/>
                  <a:moveTo>
                    <a:pt x="64" y="339"/>
                  </a:moveTo>
                  <a:cubicBezTo>
                    <a:pt x="51" y="336"/>
                    <a:pt x="35" y="338"/>
                    <a:pt x="23" y="345"/>
                  </a:cubicBezTo>
                  <a:cubicBezTo>
                    <a:pt x="19" y="347"/>
                    <a:pt x="16" y="350"/>
                    <a:pt x="13" y="353"/>
                  </a:cubicBezTo>
                  <a:cubicBezTo>
                    <a:pt x="10" y="431"/>
                    <a:pt x="10" y="431"/>
                    <a:pt x="10" y="431"/>
                  </a:cubicBezTo>
                  <a:cubicBezTo>
                    <a:pt x="22" y="442"/>
                    <a:pt x="43" y="448"/>
                    <a:pt x="64" y="444"/>
                  </a:cubicBezTo>
                  <a:cubicBezTo>
                    <a:pt x="93" y="439"/>
                    <a:pt x="111" y="422"/>
                    <a:pt x="107" y="388"/>
                  </a:cubicBezTo>
                  <a:cubicBezTo>
                    <a:pt x="103" y="354"/>
                    <a:pt x="79" y="341"/>
                    <a:pt x="64" y="339"/>
                  </a:cubicBezTo>
                  <a:close/>
                  <a:moveTo>
                    <a:pt x="531" y="342"/>
                  </a:moveTo>
                  <a:cubicBezTo>
                    <a:pt x="520" y="340"/>
                    <a:pt x="508" y="342"/>
                    <a:pt x="499" y="347"/>
                  </a:cubicBezTo>
                  <a:cubicBezTo>
                    <a:pt x="481" y="357"/>
                    <a:pt x="474" y="384"/>
                    <a:pt x="481" y="403"/>
                  </a:cubicBezTo>
                  <a:cubicBezTo>
                    <a:pt x="487" y="419"/>
                    <a:pt x="508" y="428"/>
                    <a:pt x="531" y="424"/>
                  </a:cubicBezTo>
                  <a:cubicBezTo>
                    <a:pt x="540" y="423"/>
                    <a:pt x="547" y="420"/>
                    <a:pt x="553" y="415"/>
                  </a:cubicBezTo>
                  <a:cubicBezTo>
                    <a:pt x="551" y="352"/>
                    <a:pt x="551" y="352"/>
                    <a:pt x="551" y="352"/>
                  </a:cubicBezTo>
                  <a:cubicBezTo>
                    <a:pt x="545" y="346"/>
                    <a:pt x="537" y="343"/>
                    <a:pt x="531" y="342"/>
                  </a:cubicBezTo>
                  <a:close/>
                  <a:moveTo>
                    <a:pt x="208" y="637"/>
                  </a:moveTo>
                  <a:cubicBezTo>
                    <a:pt x="195" y="635"/>
                    <a:pt x="179" y="637"/>
                    <a:pt x="167" y="643"/>
                  </a:cubicBezTo>
                  <a:cubicBezTo>
                    <a:pt x="144" y="656"/>
                    <a:pt x="136" y="691"/>
                    <a:pt x="144" y="715"/>
                  </a:cubicBezTo>
                  <a:cubicBezTo>
                    <a:pt x="147" y="722"/>
                    <a:pt x="152" y="729"/>
                    <a:pt x="160" y="733"/>
                  </a:cubicBezTo>
                  <a:cubicBezTo>
                    <a:pt x="233" y="733"/>
                    <a:pt x="233" y="733"/>
                    <a:pt x="233" y="733"/>
                  </a:cubicBezTo>
                  <a:cubicBezTo>
                    <a:pt x="247" y="724"/>
                    <a:pt x="254" y="709"/>
                    <a:pt x="251" y="686"/>
                  </a:cubicBezTo>
                  <a:cubicBezTo>
                    <a:pt x="247" y="652"/>
                    <a:pt x="223" y="639"/>
                    <a:pt x="208" y="637"/>
                  </a:cubicBezTo>
                  <a:close/>
                  <a:moveTo>
                    <a:pt x="102" y="26"/>
                  </a:moveTo>
                  <a:cubicBezTo>
                    <a:pt x="88" y="23"/>
                    <a:pt x="73" y="25"/>
                    <a:pt x="61" y="32"/>
                  </a:cubicBezTo>
                  <a:cubicBezTo>
                    <a:pt x="38" y="45"/>
                    <a:pt x="29" y="80"/>
                    <a:pt x="38" y="104"/>
                  </a:cubicBezTo>
                  <a:cubicBezTo>
                    <a:pt x="45" y="124"/>
                    <a:pt x="73" y="136"/>
                    <a:pt x="102" y="131"/>
                  </a:cubicBezTo>
                  <a:cubicBezTo>
                    <a:pt x="130" y="126"/>
                    <a:pt x="149" y="109"/>
                    <a:pt x="145" y="75"/>
                  </a:cubicBezTo>
                  <a:cubicBezTo>
                    <a:pt x="140" y="41"/>
                    <a:pt x="116" y="28"/>
                    <a:pt x="102" y="26"/>
                  </a:cubicBezTo>
                  <a:close/>
                  <a:moveTo>
                    <a:pt x="285" y="74"/>
                  </a:moveTo>
                  <a:cubicBezTo>
                    <a:pt x="249" y="84"/>
                    <a:pt x="238" y="112"/>
                    <a:pt x="238" y="128"/>
                  </a:cubicBezTo>
                  <a:cubicBezTo>
                    <a:pt x="237" y="144"/>
                    <a:pt x="242" y="160"/>
                    <a:pt x="251" y="172"/>
                  </a:cubicBezTo>
                  <a:cubicBezTo>
                    <a:pt x="269" y="195"/>
                    <a:pt x="308" y="199"/>
                    <a:pt x="333" y="186"/>
                  </a:cubicBezTo>
                  <a:cubicBezTo>
                    <a:pt x="354" y="175"/>
                    <a:pt x="363" y="143"/>
                    <a:pt x="353" y="112"/>
                  </a:cubicBezTo>
                  <a:cubicBezTo>
                    <a:pt x="343" y="82"/>
                    <a:pt x="322" y="64"/>
                    <a:pt x="285" y="74"/>
                  </a:cubicBezTo>
                  <a:close/>
                  <a:moveTo>
                    <a:pt x="497" y="187"/>
                  </a:moveTo>
                  <a:cubicBezTo>
                    <a:pt x="480" y="176"/>
                    <a:pt x="453" y="182"/>
                    <a:pt x="440" y="196"/>
                  </a:cubicBezTo>
                  <a:cubicBezTo>
                    <a:pt x="429" y="208"/>
                    <a:pt x="430" y="232"/>
                    <a:pt x="444" y="250"/>
                  </a:cubicBezTo>
                  <a:cubicBezTo>
                    <a:pt x="457" y="268"/>
                    <a:pt x="475" y="274"/>
                    <a:pt x="497" y="260"/>
                  </a:cubicBezTo>
                  <a:cubicBezTo>
                    <a:pt x="519" y="245"/>
                    <a:pt x="519" y="224"/>
                    <a:pt x="516" y="213"/>
                  </a:cubicBezTo>
                  <a:cubicBezTo>
                    <a:pt x="513" y="203"/>
                    <a:pt x="506" y="193"/>
                    <a:pt x="497" y="187"/>
                  </a:cubicBezTo>
                  <a:close/>
                  <a:moveTo>
                    <a:pt x="339" y="317"/>
                  </a:moveTo>
                  <a:cubicBezTo>
                    <a:pt x="325" y="314"/>
                    <a:pt x="309" y="316"/>
                    <a:pt x="296" y="324"/>
                  </a:cubicBezTo>
                  <a:cubicBezTo>
                    <a:pt x="272" y="337"/>
                    <a:pt x="263" y="374"/>
                    <a:pt x="272" y="399"/>
                  </a:cubicBezTo>
                  <a:cubicBezTo>
                    <a:pt x="280" y="420"/>
                    <a:pt x="309" y="433"/>
                    <a:pt x="339" y="428"/>
                  </a:cubicBezTo>
                  <a:cubicBezTo>
                    <a:pt x="370" y="422"/>
                    <a:pt x="389" y="405"/>
                    <a:pt x="385" y="369"/>
                  </a:cubicBezTo>
                  <a:cubicBezTo>
                    <a:pt x="380" y="333"/>
                    <a:pt x="355" y="319"/>
                    <a:pt x="339" y="317"/>
                  </a:cubicBezTo>
                  <a:close/>
                  <a:moveTo>
                    <a:pt x="206" y="464"/>
                  </a:moveTo>
                  <a:cubicBezTo>
                    <a:pt x="195" y="462"/>
                    <a:pt x="182" y="464"/>
                    <a:pt x="172" y="469"/>
                  </a:cubicBezTo>
                  <a:cubicBezTo>
                    <a:pt x="153" y="480"/>
                    <a:pt x="146" y="509"/>
                    <a:pt x="153" y="529"/>
                  </a:cubicBezTo>
                  <a:cubicBezTo>
                    <a:pt x="159" y="545"/>
                    <a:pt x="182" y="555"/>
                    <a:pt x="206" y="551"/>
                  </a:cubicBezTo>
                  <a:cubicBezTo>
                    <a:pt x="230" y="547"/>
                    <a:pt x="245" y="533"/>
                    <a:pt x="241" y="505"/>
                  </a:cubicBezTo>
                  <a:cubicBezTo>
                    <a:pt x="238" y="477"/>
                    <a:pt x="218" y="466"/>
                    <a:pt x="206" y="464"/>
                  </a:cubicBezTo>
                  <a:close/>
                  <a:moveTo>
                    <a:pt x="53" y="548"/>
                  </a:moveTo>
                  <a:cubicBezTo>
                    <a:pt x="43" y="546"/>
                    <a:pt x="32" y="548"/>
                    <a:pt x="23" y="552"/>
                  </a:cubicBezTo>
                  <a:cubicBezTo>
                    <a:pt x="7" y="562"/>
                    <a:pt x="0" y="587"/>
                    <a:pt x="7" y="604"/>
                  </a:cubicBezTo>
                  <a:cubicBezTo>
                    <a:pt x="12" y="618"/>
                    <a:pt x="32" y="627"/>
                    <a:pt x="53" y="623"/>
                  </a:cubicBezTo>
                  <a:cubicBezTo>
                    <a:pt x="73" y="620"/>
                    <a:pt x="87" y="608"/>
                    <a:pt x="84" y="583"/>
                  </a:cubicBezTo>
                  <a:cubicBezTo>
                    <a:pt x="81" y="559"/>
                    <a:pt x="63" y="549"/>
                    <a:pt x="53" y="548"/>
                  </a:cubicBezTo>
                  <a:close/>
                  <a:moveTo>
                    <a:pt x="514" y="659"/>
                  </a:moveTo>
                  <a:cubicBezTo>
                    <a:pt x="504" y="658"/>
                    <a:pt x="494" y="659"/>
                    <a:pt x="486" y="663"/>
                  </a:cubicBezTo>
                  <a:cubicBezTo>
                    <a:pt x="471" y="672"/>
                    <a:pt x="465" y="695"/>
                    <a:pt x="471" y="711"/>
                  </a:cubicBezTo>
                  <a:cubicBezTo>
                    <a:pt x="476" y="724"/>
                    <a:pt x="494" y="732"/>
                    <a:pt x="513" y="729"/>
                  </a:cubicBezTo>
                  <a:cubicBezTo>
                    <a:pt x="532" y="725"/>
                    <a:pt x="545" y="714"/>
                    <a:pt x="542" y="692"/>
                  </a:cubicBezTo>
                  <a:cubicBezTo>
                    <a:pt x="539" y="669"/>
                    <a:pt x="523" y="661"/>
                    <a:pt x="514" y="659"/>
                  </a:cubicBezTo>
                  <a:close/>
                  <a:moveTo>
                    <a:pt x="424" y="513"/>
                  </a:moveTo>
                  <a:cubicBezTo>
                    <a:pt x="410" y="511"/>
                    <a:pt x="396" y="513"/>
                    <a:pt x="384" y="519"/>
                  </a:cubicBezTo>
                  <a:cubicBezTo>
                    <a:pt x="362" y="531"/>
                    <a:pt x="354" y="565"/>
                    <a:pt x="362" y="587"/>
                  </a:cubicBezTo>
                  <a:cubicBezTo>
                    <a:pt x="369" y="606"/>
                    <a:pt x="396" y="618"/>
                    <a:pt x="423" y="613"/>
                  </a:cubicBezTo>
                  <a:cubicBezTo>
                    <a:pt x="451" y="608"/>
                    <a:pt x="468" y="592"/>
                    <a:pt x="464" y="560"/>
                  </a:cubicBezTo>
                  <a:cubicBezTo>
                    <a:pt x="460" y="527"/>
                    <a:pt x="438" y="515"/>
                    <a:pt x="424" y="513"/>
                  </a:cubicBezTo>
                  <a:close/>
                  <a:moveTo>
                    <a:pt x="141" y="200"/>
                  </a:moveTo>
                  <a:cubicBezTo>
                    <a:pt x="129" y="203"/>
                    <a:pt x="119" y="209"/>
                    <a:pt x="112" y="219"/>
                  </a:cubicBezTo>
                  <a:cubicBezTo>
                    <a:pt x="99" y="236"/>
                    <a:pt x="105" y="266"/>
                    <a:pt x="119" y="281"/>
                  </a:cubicBezTo>
                  <a:cubicBezTo>
                    <a:pt x="132" y="293"/>
                    <a:pt x="157" y="293"/>
                    <a:pt x="177" y="279"/>
                  </a:cubicBezTo>
                  <a:cubicBezTo>
                    <a:pt x="197" y="265"/>
                    <a:pt x="205" y="246"/>
                    <a:pt x="190" y="222"/>
                  </a:cubicBezTo>
                  <a:cubicBezTo>
                    <a:pt x="175" y="198"/>
                    <a:pt x="152" y="196"/>
                    <a:pt x="141" y="200"/>
                  </a:cubicBezTo>
                  <a:close/>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23"/>
            <p:cNvSpPr>
              <a:spLocks noEditPoints="1"/>
            </p:cNvSpPr>
            <p:nvPr/>
          </p:nvSpPr>
          <p:spPr bwMode="auto">
            <a:xfrm>
              <a:off x="3898476" y="7934602"/>
              <a:ext cx="984017" cy="1301315"/>
            </a:xfrm>
            <a:custGeom>
              <a:avLst/>
              <a:gdLst>
                <a:gd name="T0" fmla="*/ 109 w 542"/>
                <a:gd name="T1" fmla="*/ 73 h 731"/>
                <a:gd name="T2" fmla="*/ 71 w 542"/>
                <a:gd name="T3" fmla="*/ 108 h 731"/>
                <a:gd name="T4" fmla="*/ 53 w 542"/>
                <a:gd name="T5" fmla="*/ 63 h 731"/>
                <a:gd name="T6" fmla="*/ 109 w 542"/>
                <a:gd name="T7" fmla="*/ 73 h 731"/>
                <a:gd name="T8" fmla="*/ 281 w 542"/>
                <a:gd name="T9" fmla="*/ 88 h 731"/>
                <a:gd name="T10" fmla="*/ 256 w 542"/>
                <a:gd name="T11" fmla="*/ 150 h 731"/>
                <a:gd name="T12" fmla="*/ 320 w 542"/>
                <a:gd name="T13" fmla="*/ 106 h 731"/>
                <a:gd name="T14" fmla="*/ 281 w 542"/>
                <a:gd name="T15" fmla="*/ 88 h 731"/>
                <a:gd name="T16" fmla="*/ 134 w 542"/>
                <a:gd name="T17" fmla="*/ 207 h 731"/>
                <a:gd name="T18" fmla="*/ 123 w 542"/>
                <a:gd name="T19" fmla="*/ 256 h 731"/>
                <a:gd name="T20" fmla="*/ 167 w 542"/>
                <a:gd name="T21" fmla="*/ 242 h 731"/>
                <a:gd name="T22" fmla="*/ 163 w 542"/>
                <a:gd name="T23" fmla="*/ 224 h 731"/>
                <a:gd name="T24" fmla="*/ 134 w 542"/>
                <a:gd name="T25" fmla="*/ 207 h 731"/>
                <a:gd name="T26" fmla="*/ 450 w 542"/>
                <a:gd name="T27" fmla="*/ 197 h 731"/>
                <a:gd name="T28" fmla="*/ 476 w 542"/>
                <a:gd name="T29" fmla="*/ 243 h 731"/>
                <a:gd name="T30" fmla="*/ 450 w 542"/>
                <a:gd name="T31" fmla="*/ 197 h 731"/>
                <a:gd name="T32" fmla="*/ 329 w 542"/>
                <a:gd name="T33" fmla="*/ 340 h 731"/>
                <a:gd name="T34" fmla="*/ 286 w 542"/>
                <a:gd name="T35" fmla="*/ 378 h 731"/>
                <a:gd name="T36" fmla="*/ 332 w 542"/>
                <a:gd name="T37" fmla="*/ 401 h 731"/>
                <a:gd name="T38" fmla="*/ 352 w 542"/>
                <a:gd name="T39" fmla="*/ 367 h 731"/>
                <a:gd name="T40" fmla="*/ 329 w 542"/>
                <a:gd name="T41" fmla="*/ 340 h 731"/>
                <a:gd name="T42" fmla="*/ 25 w 542"/>
                <a:gd name="T43" fmla="*/ 360 h 731"/>
                <a:gd name="T44" fmla="*/ 42 w 542"/>
                <a:gd name="T45" fmla="*/ 417 h 731"/>
                <a:gd name="T46" fmla="*/ 71 w 542"/>
                <a:gd name="T47" fmla="*/ 382 h 731"/>
                <a:gd name="T48" fmla="*/ 25 w 542"/>
                <a:gd name="T49" fmla="*/ 360 h 731"/>
                <a:gd name="T50" fmla="*/ 167 w 542"/>
                <a:gd name="T51" fmla="*/ 478 h 731"/>
                <a:gd name="T52" fmla="*/ 184 w 542"/>
                <a:gd name="T53" fmla="*/ 530 h 731"/>
                <a:gd name="T54" fmla="*/ 209 w 542"/>
                <a:gd name="T55" fmla="*/ 499 h 731"/>
                <a:gd name="T56" fmla="*/ 209 w 542"/>
                <a:gd name="T57" fmla="*/ 492 h 731"/>
                <a:gd name="T58" fmla="*/ 167 w 542"/>
                <a:gd name="T59" fmla="*/ 478 h 731"/>
                <a:gd name="T60" fmla="*/ 11 w 542"/>
                <a:gd name="T61" fmla="*/ 573 h 731"/>
                <a:gd name="T62" fmla="*/ 61 w 542"/>
                <a:gd name="T63" fmla="*/ 579 h 731"/>
                <a:gd name="T64" fmla="*/ 11 w 542"/>
                <a:gd name="T65" fmla="*/ 573 h 731"/>
                <a:gd name="T66" fmla="*/ 193 w 542"/>
                <a:gd name="T67" fmla="*/ 663 h 731"/>
                <a:gd name="T68" fmla="*/ 193 w 542"/>
                <a:gd name="T69" fmla="*/ 722 h 731"/>
                <a:gd name="T70" fmla="*/ 216 w 542"/>
                <a:gd name="T71" fmla="*/ 688 h 731"/>
                <a:gd name="T72" fmla="*/ 193 w 542"/>
                <a:gd name="T73" fmla="*/ 663 h 731"/>
                <a:gd name="T74" fmla="*/ 473 w 542"/>
                <a:gd name="T75" fmla="*/ 691 h 731"/>
                <a:gd name="T76" fmla="*/ 518 w 542"/>
                <a:gd name="T77" fmla="*/ 698 h 731"/>
                <a:gd name="T78" fmla="*/ 520 w 542"/>
                <a:gd name="T79" fmla="*/ 687 h 731"/>
                <a:gd name="T80" fmla="*/ 473 w 542"/>
                <a:gd name="T81" fmla="*/ 691 h 731"/>
                <a:gd name="T82" fmla="*/ 436 w 542"/>
                <a:gd name="T83" fmla="*/ 551 h 731"/>
                <a:gd name="T84" fmla="*/ 376 w 542"/>
                <a:gd name="T85" fmla="*/ 562 h 731"/>
                <a:gd name="T86" fmla="*/ 437 w 542"/>
                <a:gd name="T87" fmla="*/ 556 h 731"/>
                <a:gd name="T88" fmla="*/ 436 w 542"/>
                <a:gd name="T89" fmla="*/ 551 h 731"/>
                <a:gd name="T90" fmla="*/ 472 w 542"/>
                <a:gd name="T91" fmla="*/ 9 h 731"/>
                <a:gd name="T92" fmla="*/ 422 w 542"/>
                <a:gd name="T93" fmla="*/ 30 h 731"/>
                <a:gd name="T94" fmla="*/ 429 w 542"/>
                <a:gd name="T95" fmla="*/ 46 h 731"/>
                <a:gd name="T96" fmla="*/ 468 w 542"/>
                <a:gd name="T97" fmla="*/ 60 h 731"/>
                <a:gd name="T98" fmla="*/ 472 w 542"/>
                <a:gd name="T99" fmla="*/ 9 h 731"/>
                <a:gd name="T100" fmla="*/ 517 w 542"/>
                <a:gd name="T101" fmla="*/ 353 h 731"/>
                <a:gd name="T102" fmla="*/ 516 w 542"/>
                <a:gd name="T103" fmla="*/ 404 h 731"/>
                <a:gd name="T104" fmla="*/ 532 w 542"/>
                <a:gd name="T105" fmla="*/ 361 h 731"/>
                <a:gd name="T106" fmla="*/ 517 w 542"/>
                <a:gd name="T107" fmla="*/ 353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42" h="731">
                  <a:moveTo>
                    <a:pt x="109" y="73"/>
                  </a:moveTo>
                  <a:cubicBezTo>
                    <a:pt x="108" y="89"/>
                    <a:pt x="89" y="114"/>
                    <a:pt x="71" y="108"/>
                  </a:cubicBezTo>
                  <a:cubicBezTo>
                    <a:pt x="53" y="102"/>
                    <a:pt x="47" y="78"/>
                    <a:pt x="53" y="63"/>
                  </a:cubicBezTo>
                  <a:cubicBezTo>
                    <a:pt x="64" y="32"/>
                    <a:pt x="111" y="39"/>
                    <a:pt x="109" y="73"/>
                  </a:cubicBezTo>
                  <a:close/>
                  <a:moveTo>
                    <a:pt x="281" y="88"/>
                  </a:moveTo>
                  <a:cubicBezTo>
                    <a:pt x="254" y="92"/>
                    <a:pt x="233" y="120"/>
                    <a:pt x="256" y="150"/>
                  </a:cubicBezTo>
                  <a:cubicBezTo>
                    <a:pt x="285" y="190"/>
                    <a:pt x="353" y="149"/>
                    <a:pt x="320" y="106"/>
                  </a:cubicBezTo>
                  <a:cubicBezTo>
                    <a:pt x="309" y="91"/>
                    <a:pt x="294" y="86"/>
                    <a:pt x="281" y="88"/>
                  </a:cubicBezTo>
                  <a:close/>
                  <a:moveTo>
                    <a:pt x="134" y="207"/>
                  </a:moveTo>
                  <a:cubicBezTo>
                    <a:pt x="116" y="214"/>
                    <a:pt x="109" y="242"/>
                    <a:pt x="123" y="256"/>
                  </a:cubicBezTo>
                  <a:cubicBezTo>
                    <a:pt x="139" y="272"/>
                    <a:pt x="169" y="265"/>
                    <a:pt x="167" y="242"/>
                  </a:cubicBezTo>
                  <a:cubicBezTo>
                    <a:pt x="167" y="236"/>
                    <a:pt x="166" y="230"/>
                    <a:pt x="163" y="224"/>
                  </a:cubicBezTo>
                  <a:cubicBezTo>
                    <a:pt x="159" y="211"/>
                    <a:pt x="149" y="201"/>
                    <a:pt x="134" y="207"/>
                  </a:cubicBezTo>
                  <a:close/>
                  <a:moveTo>
                    <a:pt x="450" y="197"/>
                  </a:moveTo>
                  <a:cubicBezTo>
                    <a:pt x="416" y="213"/>
                    <a:pt x="444" y="264"/>
                    <a:pt x="476" y="243"/>
                  </a:cubicBezTo>
                  <a:cubicBezTo>
                    <a:pt x="503" y="224"/>
                    <a:pt x="480" y="183"/>
                    <a:pt x="450" y="197"/>
                  </a:cubicBezTo>
                  <a:close/>
                  <a:moveTo>
                    <a:pt x="329" y="340"/>
                  </a:moveTo>
                  <a:cubicBezTo>
                    <a:pt x="302" y="336"/>
                    <a:pt x="285" y="353"/>
                    <a:pt x="286" y="378"/>
                  </a:cubicBezTo>
                  <a:cubicBezTo>
                    <a:pt x="288" y="400"/>
                    <a:pt x="314" y="410"/>
                    <a:pt x="332" y="401"/>
                  </a:cubicBezTo>
                  <a:cubicBezTo>
                    <a:pt x="345" y="395"/>
                    <a:pt x="352" y="380"/>
                    <a:pt x="352" y="367"/>
                  </a:cubicBezTo>
                  <a:cubicBezTo>
                    <a:pt x="351" y="354"/>
                    <a:pt x="344" y="342"/>
                    <a:pt x="329" y="340"/>
                  </a:cubicBezTo>
                  <a:close/>
                  <a:moveTo>
                    <a:pt x="25" y="360"/>
                  </a:moveTo>
                  <a:cubicBezTo>
                    <a:pt x="0" y="379"/>
                    <a:pt x="7" y="419"/>
                    <a:pt x="42" y="417"/>
                  </a:cubicBezTo>
                  <a:cubicBezTo>
                    <a:pt x="64" y="415"/>
                    <a:pt x="72" y="399"/>
                    <a:pt x="71" y="382"/>
                  </a:cubicBezTo>
                  <a:cubicBezTo>
                    <a:pt x="69" y="358"/>
                    <a:pt x="45" y="343"/>
                    <a:pt x="25" y="360"/>
                  </a:cubicBezTo>
                  <a:close/>
                  <a:moveTo>
                    <a:pt x="167" y="478"/>
                  </a:moveTo>
                  <a:cubicBezTo>
                    <a:pt x="145" y="494"/>
                    <a:pt x="157" y="529"/>
                    <a:pt x="184" y="530"/>
                  </a:cubicBezTo>
                  <a:cubicBezTo>
                    <a:pt x="199" y="531"/>
                    <a:pt x="208" y="514"/>
                    <a:pt x="209" y="499"/>
                  </a:cubicBezTo>
                  <a:cubicBezTo>
                    <a:pt x="209" y="497"/>
                    <a:pt x="209" y="494"/>
                    <a:pt x="209" y="492"/>
                  </a:cubicBezTo>
                  <a:cubicBezTo>
                    <a:pt x="207" y="471"/>
                    <a:pt x="182" y="468"/>
                    <a:pt x="167" y="478"/>
                  </a:cubicBezTo>
                  <a:close/>
                  <a:moveTo>
                    <a:pt x="11" y="573"/>
                  </a:moveTo>
                  <a:cubicBezTo>
                    <a:pt x="8" y="611"/>
                    <a:pt x="65" y="613"/>
                    <a:pt x="61" y="579"/>
                  </a:cubicBezTo>
                  <a:cubicBezTo>
                    <a:pt x="58" y="557"/>
                    <a:pt x="13" y="545"/>
                    <a:pt x="11" y="573"/>
                  </a:cubicBezTo>
                  <a:close/>
                  <a:moveTo>
                    <a:pt x="193" y="663"/>
                  </a:moveTo>
                  <a:cubicBezTo>
                    <a:pt x="145" y="646"/>
                    <a:pt x="143" y="731"/>
                    <a:pt x="193" y="722"/>
                  </a:cubicBezTo>
                  <a:cubicBezTo>
                    <a:pt x="214" y="718"/>
                    <a:pt x="221" y="702"/>
                    <a:pt x="216" y="688"/>
                  </a:cubicBezTo>
                  <a:cubicBezTo>
                    <a:pt x="213" y="677"/>
                    <a:pt x="205" y="667"/>
                    <a:pt x="193" y="663"/>
                  </a:cubicBezTo>
                  <a:close/>
                  <a:moveTo>
                    <a:pt x="473" y="691"/>
                  </a:moveTo>
                  <a:cubicBezTo>
                    <a:pt x="481" y="708"/>
                    <a:pt x="508" y="719"/>
                    <a:pt x="518" y="698"/>
                  </a:cubicBezTo>
                  <a:cubicBezTo>
                    <a:pt x="520" y="694"/>
                    <a:pt x="521" y="690"/>
                    <a:pt x="520" y="687"/>
                  </a:cubicBezTo>
                  <a:cubicBezTo>
                    <a:pt x="518" y="655"/>
                    <a:pt x="458" y="657"/>
                    <a:pt x="473" y="691"/>
                  </a:cubicBezTo>
                  <a:close/>
                  <a:moveTo>
                    <a:pt x="436" y="551"/>
                  </a:moveTo>
                  <a:cubicBezTo>
                    <a:pt x="426" y="508"/>
                    <a:pt x="380" y="526"/>
                    <a:pt x="376" y="562"/>
                  </a:cubicBezTo>
                  <a:cubicBezTo>
                    <a:pt x="372" y="604"/>
                    <a:pt x="442" y="599"/>
                    <a:pt x="437" y="556"/>
                  </a:cubicBezTo>
                  <a:cubicBezTo>
                    <a:pt x="437" y="555"/>
                    <a:pt x="437" y="553"/>
                    <a:pt x="436" y="551"/>
                  </a:cubicBezTo>
                  <a:close/>
                  <a:moveTo>
                    <a:pt x="472" y="9"/>
                  </a:moveTo>
                  <a:cubicBezTo>
                    <a:pt x="455" y="0"/>
                    <a:pt x="422" y="6"/>
                    <a:pt x="422" y="30"/>
                  </a:cubicBezTo>
                  <a:cubicBezTo>
                    <a:pt x="422" y="35"/>
                    <a:pt x="425" y="41"/>
                    <a:pt x="429" y="46"/>
                  </a:cubicBezTo>
                  <a:cubicBezTo>
                    <a:pt x="438" y="58"/>
                    <a:pt x="455" y="65"/>
                    <a:pt x="468" y="60"/>
                  </a:cubicBezTo>
                  <a:cubicBezTo>
                    <a:pt x="489" y="52"/>
                    <a:pt x="492" y="18"/>
                    <a:pt x="472" y="9"/>
                  </a:cubicBezTo>
                  <a:close/>
                  <a:moveTo>
                    <a:pt x="517" y="353"/>
                  </a:moveTo>
                  <a:cubicBezTo>
                    <a:pt x="476" y="344"/>
                    <a:pt x="475" y="404"/>
                    <a:pt x="516" y="404"/>
                  </a:cubicBezTo>
                  <a:cubicBezTo>
                    <a:pt x="535" y="404"/>
                    <a:pt x="542" y="375"/>
                    <a:pt x="532" y="361"/>
                  </a:cubicBezTo>
                  <a:cubicBezTo>
                    <a:pt x="530" y="358"/>
                    <a:pt x="524" y="355"/>
                    <a:pt x="517" y="353"/>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24"/>
            <p:cNvSpPr>
              <a:spLocks noEditPoints="1"/>
            </p:cNvSpPr>
            <p:nvPr/>
          </p:nvSpPr>
          <p:spPr bwMode="auto">
            <a:xfrm>
              <a:off x="4123602" y="7685376"/>
              <a:ext cx="517426" cy="1499264"/>
            </a:xfrm>
            <a:custGeom>
              <a:avLst/>
              <a:gdLst>
                <a:gd name="T0" fmla="*/ 261 w 285"/>
                <a:gd name="T1" fmla="*/ 137 h 885"/>
                <a:gd name="T2" fmla="*/ 184 w 285"/>
                <a:gd name="T3" fmla="*/ 117 h 885"/>
                <a:gd name="T4" fmla="*/ 240 w 285"/>
                <a:gd name="T5" fmla="*/ 112 h 885"/>
                <a:gd name="T6" fmla="*/ 252 w 285"/>
                <a:gd name="T7" fmla="*/ 74 h 885"/>
                <a:gd name="T8" fmla="*/ 150 w 285"/>
                <a:gd name="T9" fmla="*/ 115 h 885"/>
                <a:gd name="T10" fmla="*/ 175 w 285"/>
                <a:gd name="T11" fmla="*/ 19 h 885"/>
                <a:gd name="T12" fmla="*/ 134 w 285"/>
                <a:gd name="T13" fmla="*/ 50 h 885"/>
                <a:gd name="T14" fmla="*/ 129 w 285"/>
                <a:gd name="T15" fmla="*/ 106 h 885"/>
                <a:gd name="T16" fmla="*/ 73 w 285"/>
                <a:gd name="T17" fmla="*/ 19 h 885"/>
                <a:gd name="T18" fmla="*/ 95 w 285"/>
                <a:gd name="T19" fmla="*/ 102 h 885"/>
                <a:gd name="T20" fmla="*/ 49 w 285"/>
                <a:gd name="T21" fmla="*/ 80 h 885"/>
                <a:gd name="T22" fmla="*/ 6 w 285"/>
                <a:gd name="T23" fmla="*/ 106 h 885"/>
                <a:gd name="T24" fmla="*/ 82 w 285"/>
                <a:gd name="T25" fmla="*/ 136 h 885"/>
                <a:gd name="T26" fmla="*/ 125 w 285"/>
                <a:gd name="T27" fmla="*/ 136 h 885"/>
                <a:gd name="T28" fmla="*/ 127 w 285"/>
                <a:gd name="T29" fmla="*/ 884 h 885"/>
                <a:gd name="T30" fmla="*/ 155 w 285"/>
                <a:gd name="T31" fmla="*/ 885 h 885"/>
                <a:gd name="T32" fmla="*/ 176 w 285"/>
                <a:gd name="T33" fmla="*/ 884 h 885"/>
                <a:gd name="T34" fmla="*/ 150 w 285"/>
                <a:gd name="T35" fmla="*/ 137 h 885"/>
                <a:gd name="T36" fmla="*/ 182 w 285"/>
                <a:gd name="T37" fmla="*/ 149 h 885"/>
                <a:gd name="T38" fmla="*/ 224 w 285"/>
                <a:gd name="T39" fmla="*/ 176 h 885"/>
                <a:gd name="T40" fmla="*/ 241 w 285"/>
                <a:gd name="T41" fmla="*/ 179 h 885"/>
                <a:gd name="T42" fmla="*/ 261 w 285"/>
                <a:gd name="T43" fmla="*/ 137 h 885"/>
                <a:gd name="T44" fmla="*/ 210 w 285"/>
                <a:gd name="T45" fmla="*/ 91 h 885"/>
                <a:gd name="T46" fmla="*/ 226 w 285"/>
                <a:gd name="T47" fmla="*/ 88 h 885"/>
                <a:gd name="T48" fmla="*/ 228 w 285"/>
                <a:gd name="T49" fmla="*/ 100 h 885"/>
                <a:gd name="T50" fmla="*/ 191 w 285"/>
                <a:gd name="T51" fmla="*/ 105 h 885"/>
                <a:gd name="T52" fmla="*/ 210 w 285"/>
                <a:gd name="T53" fmla="*/ 91 h 885"/>
                <a:gd name="T54" fmla="*/ 106 w 285"/>
                <a:gd name="T55" fmla="*/ 126 h 885"/>
                <a:gd name="T56" fmla="*/ 86 w 285"/>
                <a:gd name="T57" fmla="*/ 124 h 885"/>
                <a:gd name="T58" fmla="*/ 52 w 285"/>
                <a:gd name="T59" fmla="*/ 112 h 885"/>
                <a:gd name="T60" fmla="*/ 63 w 285"/>
                <a:gd name="T61" fmla="*/ 97 h 885"/>
                <a:gd name="T62" fmla="*/ 107 w 285"/>
                <a:gd name="T63" fmla="*/ 123 h 885"/>
                <a:gd name="T64" fmla="*/ 106 w 285"/>
                <a:gd name="T65" fmla="*/ 126 h 885"/>
                <a:gd name="T66" fmla="*/ 85 w 285"/>
                <a:gd name="T67" fmla="*/ 69 h 885"/>
                <a:gd name="T68" fmla="*/ 93 w 285"/>
                <a:gd name="T69" fmla="*/ 50 h 885"/>
                <a:gd name="T70" fmla="*/ 110 w 285"/>
                <a:gd name="T71" fmla="*/ 81 h 885"/>
                <a:gd name="T72" fmla="*/ 113 w 285"/>
                <a:gd name="T73" fmla="*/ 99 h 885"/>
                <a:gd name="T74" fmla="*/ 85 w 285"/>
                <a:gd name="T75" fmla="*/ 69 h 885"/>
                <a:gd name="T76" fmla="*/ 144 w 285"/>
                <a:gd name="T77" fmla="*/ 106 h 885"/>
                <a:gd name="T78" fmla="*/ 160 w 285"/>
                <a:gd name="T79" fmla="*/ 50 h 885"/>
                <a:gd name="T80" fmla="*/ 144 w 285"/>
                <a:gd name="T81" fmla="*/ 106 h 885"/>
                <a:gd name="T82" fmla="*/ 217 w 285"/>
                <a:gd name="T83" fmla="*/ 153 h 885"/>
                <a:gd name="T84" fmla="*/ 176 w 285"/>
                <a:gd name="T85" fmla="*/ 132 h 885"/>
                <a:gd name="T86" fmla="*/ 209 w 285"/>
                <a:gd name="T87" fmla="*/ 133 h 885"/>
                <a:gd name="T88" fmla="*/ 239 w 285"/>
                <a:gd name="T89" fmla="*/ 146 h 885"/>
                <a:gd name="T90" fmla="*/ 217 w 285"/>
                <a:gd name="T91" fmla="*/ 153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5" h="885">
                  <a:moveTo>
                    <a:pt x="261" y="137"/>
                  </a:moveTo>
                  <a:cubicBezTo>
                    <a:pt x="238" y="115"/>
                    <a:pt x="212" y="123"/>
                    <a:pt x="184" y="117"/>
                  </a:cubicBezTo>
                  <a:cubicBezTo>
                    <a:pt x="197" y="111"/>
                    <a:pt x="222" y="120"/>
                    <a:pt x="240" y="112"/>
                  </a:cubicBezTo>
                  <a:cubicBezTo>
                    <a:pt x="257" y="105"/>
                    <a:pt x="275" y="87"/>
                    <a:pt x="252" y="74"/>
                  </a:cubicBezTo>
                  <a:cubicBezTo>
                    <a:pt x="217" y="52"/>
                    <a:pt x="178" y="102"/>
                    <a:pt x="150" y="115"/>
                  </a:cubicBezTo>
                  <a:cubicBezTo>
                    <a:pt x="168" y="97"/>
                    <a:pt x="222" y="40"/>
                    <a:pt x="175" y="19"/>
                  </a:cubicBezTo>
                  <a:cubicBezTo>
                    <a:pt x="158" y="11"/>
                    <a:pt x="138" y="35"/>
                    <a:pt x="134" y="50"/>
                  </a:cubicBezTo>
                  <a:cubicBezTo>
                    <a:pt x="130" y="68"/>
                    <a:pt x="135" y="89"/>
                    <a:pt x="129" y="106"/>
                  </a:cubicBezTo>
                  <a:cubicBezTo>
                    <a:pt x="138" y="76"/>
                    <a:pt x="116" y="0"/>
                    <a:pt x="73" y="19"/>
                  </a:cubicBezTo>
                  <a:cubicBezTo>
                    <a:pt x="43" y="33"/>
                    <a:pt x="72" y="79"/>
                    <a:pt x="95" y="102"/>
                  </a:cubicBezTo>
                  <a:cubicBezTo>
                    <a:pt x="81" y="91"/>
                    <a:pt x="67" y="82"/>
                    <a:pt x="49" y="80"/>
                  </a:cubicBezTo>
                  <a:cubicBezTo>
                    <a:pt x="32" y="78"/>
                    <a:pt x="0" y="82"/>
                    <a:pt x="6" y="106"/>
                  </a:cubicBezTo>
                  <a:cubicBezTo>
                    <a:pt x="12" y="132"/>
                    <a:pt x="62" y="134"/>
                    <a:pt x="82" y="136"/>
                  </a:cubicBezTo>
                  <a:cubicBezTo>
                    <a:pt x="97" y="138"/>
                    <a:pt x="111" y="137"/>
                    <a:pt x="125" y="136"/>
                  </a:cubicBezTo>
                  <a:cubicBezTo>
                    <a:pt x="127" y="884"/>
                    <a:pt x="127" y="884"/>
                    <a:pt x="127" y="884"/>
                  </a:cubicBezTo>
                  <a:cubicBezTo>
                    <a:pt x="155" y="885"/>
                    <a:pt x="155" y="885"/>
                    <a:pt x="155" y="885"/>
                  </a:cubicBezTo>
                  <a:cubicBezTo>
                    <a:pt x="162" y="885"/>
                    <a:pt x="169" y="885"/>
                    <a:pt x="176" y="884"/>
                  </a:cubicBezTo>
                  <a:cubicBezTo>
                    <a:pt x="150" y="137"/>
                    <a:pt x="150" y="137"/>
                    <a:pt x="150" y="137"/>
                  </a:cubicBezTo>
                  <a:cubicBezTo>
                    <a:pt x="160" y="139"/>
                    <a:pt x="171" y="142"/>
                    <a:pt x="182" y="149"/>
                  </a:cubicBezTo>
                  <a:cubicBezTo>
                    <a:pt x="196" y="157"/>
                    <a:pt x="209" y="170"/>
                    <a:pt x="224" y="176"/>
                  </a:cubicBezTo>
                  <a:cubicBezTo>
                    <a:pt x="229" y="178"/>
                    <a:pt x="235" y="179"/>
                    <a:pt x="241" y="179"/>
                  </a:cubicBezTo>
                  <a:cubicBezTo>
                    <a:pt x="269" y="180"/>
                    <a:pt x="285" y="159"/>
                    <a:pt x="261" y="137"/>
                  </a:cubicBezTo>
                  <a:close/>
                  <a:moveTo>
                    <a:pt x="210" y="91"/>
                  </a:moveTo>
                  <a:cubicBezTo>
                    <a:pt x="214" y="89"/>
                    <a:pt x="221" y="86"/>
                    <a:pt x="226" y="88"/>
                  </a:cubicBezTo>
                  <a:cubicBezTo>
                    <a:pt x="231" y="90"/>
                    <a:pt x="232" y="95"/>
                    <a:pt x="228" y="100"/>
                  </a:cubicBezTo>
                  <a:cubicBezTo>
                    <a:pt x="222" y="109"/>
                    <a:pt x="206" y="106"/>
                    <a:pt x="191" y="105"/>
                  </a:cubicBezTo>
                  <a:cubicBezTo>
                    <a:pt x="198" y="101"/>
                    <a:pt x="202" y="95"/>
                    <a:pt x="210" y="91"/>
                  </a:cubicBezTo>
                  <a:close/>
                  <a:moveTo>
                    <a:pt x="106" y="126"/>
                  </a:moveTo>
                  <a:cubicBezTo>
                    <a:pt x="99" y="125"/>
                    <a:pt x="90" y="125"/>
                    <a:pt x="86" y="124"/>
                  </a:cubicBezTo>
                  <a:cubicBezTo>
                    <a:pt x="77" y="122"/>
                    <a:pt x="59" y="119"/>
                    <a:pt x="52" y="112"/>
                  </a:cubicBezTo>
                  <a:cubicBezTo>
                    <a:pt x="42" y="101"/>
                    <a:pt x="50" y="94"/>
                    <a:pt x="63" y="97"/>
                  </a:cubicBezTo>
                  <a:cubicBezTo>
                    <a:pt x="74" y="100"/>
                    <a:pt x="92" y="116"/>
                    <a:pt x="107" y="123"/>
                  </a:cubicBezTo>
                  <a:cubicBezTo>
                    <a:pt x="107" y="124"/>
                    <a:pt x="106" y="125"/>
                    <a:pt x="106" y="126"/>
                  </a:cubicBezTo>
                  <a:close/>
                  <a:moveTo>
                    <a:pt x="85" y="69"/>
                  </a:moveTo>
                  <a:cubicBezTo>
                    <a:pt x="78" y="60"/>
                    <a:pt x="74" y="42"/>
                    <a:pt x="93" y="50"/>
                  </a:cubicBezTo>
                  <a:cubicBezTo>
                    <a:pt x="103" y="54"/>
                    <a:pt x="108" y="72"/>
                    <a:pt x="110" y="81"/>
                  </a:cubicBezTo>
                  <a:cubicBezTo>
                    <a:pt x="112" y="87"/>
                    <a:pt x="112" y="93"/>
                    <a:pt x="113" y="99"/>
                  </a:cubicBezTo>
                  <a:cubicBezTo>
                    <a:pt x="105" y="88"/>
                    <a:pt x="92" y="78"/>
                    <a:pt x="85" y="69"/>
                  </a:cubicBezTo>
                  <a:close/>
                  <a:moveTo>
                    <a:pt x="144" y="106"/>
                  </a:moveTo>
                  <a:cubicBezTo>
                    <a:pt x="146" y="95"/>
                    <a:pt x="145" y="38"/>
                    <a:pt x="160" y="50"/>
                  </a:cubicBezTo>
                  <a:cubicBezTo>
                    <a:pt x="175" y="63"/>
                    <a:pt x="153" y="90"/>
                    <a:pt x="144" y="106"/>
                  </a:cubicBezTo>
                  <a:close/>
                  <a:moveTo>
                    <a:pt x="217" y="153"/>
                  </a:moveTo>
                  <a:cubicBezTo>
                    <a:pt x="202" y="147"/>
                    <a:pt x="190" y="137"/>
                    <a:pt x="176" y="132"/>
                  </a:cubicBezTo>
                  <a:cubicBezTo>
                    <a:pt x="187" y="133"/>
                    <a:pt x="202" y="132"/>
                    <a:pt x="209" y="133"/>
                  </a:cubicBezTo>
                  <a:cubicBezTo>
                    <a:pt x="218" y="134"/>
                    <a:pt x="234" y="136"/>
                    <a:pt x="239" y="146"/>
                  </a:cubicBezTo>
                  <a:cubicBezTo>
                    <a:pt x="248" y="164"/>
                    <a:pt x="226" y="157"/>
                    <a:pt x="217" y="153"/>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25"/>
            <p:cNvSpPr>
              <a:spLocks/>
            </p:cNvSpPr>
            <p:nvPr/>
          </p:nvSpPr>
          <p:spPr bwMode="auto">
            <a:xfrm>
              <a:off x="979564" y="7518039"/>
              <a:ext cx="1181452" cy="1593327"/>
            </a:xfrm>
            <a:custGeom>
              <a:avLst/>
              <a:gdLst/>
              <a:ahLst/>
              <a:cxnLst/>
              <a:rect l="l" t="t" r="r" b="b"/>
              <a:pathLst>
                <a:path w="1181452" h="1593327">
                  <a:moveTo>
                    <a:pt x="1126986" y="0"/>
                  </a:moveTo>
                  <a:lnTo>
                    <a:pt x="1181452" y="1584365"/>
                  </a:lnTo>
                  <a:cubicBezTo>
                    <a:pt x="1181452" y="1584365"/>
                    <a:pt x="1181452" y="1584365"/>
                    <a:pt x="647705" y="1593327"/>
                  </a:cubicBezTo>
                  <a:cubicBezTo>
                    <a:pt x="408717" y="1551610"/>
                    <a:pt x="235004" y="1484013"/>
                    <a:pt x="161568" y="1376013"/>
                  </a:cubicBezTo>
                  <a:cubicBezTo>
                    <a:pt x="65042" y="1234592"/>
                    <a:pt x="13677" y="727287"/>
                    <a:pt x="0" y="19325"/>
                  </a:cubicBezTo>
                  <a:cubicBezTo>
                    <a:pt x="48540" y="18493"/>
                    <a:pt x="254351" y="14964"/>
                    <a:pt x="1126986" y="0"/>
                  </a:cubicBezTo>
                  <a:close/>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26"/>
            <p:cNvSpPr>
              <a:spLocks noEditPoints="1"/>
            </p:cNvSpPr>
            <p:nvPr/>
          </p:nvSpPr>
          <p:spPr bwMode="auto">
            <a:xfrm>
              <a:off x="931902" y="7802869"/>
              <a:ext cx="1201880" cy="704953"/>
            </a:xfrm>
            <a:custGeom>
              <a:avLst/>
              <a:gdLst>
                <a:gd name="T0" fmla="*/ 662 w 662"/>
                <a:gd name="T1" fmla="*/ 283 h 396"/>
                <a:gd name="T2" fmla="*/ 0 w 662"/>
                <a:gd name="T3" fmla="*/ 396 h 396"/>
                <a:gd name="T4" fmla="*/ 1 w 662"/>
                <a:gd name="T5" fmla="*/ 327 h 396"/>
                <a:gd name="T6" fmla="*/ 659 w 662"/>
                <a:gd name="T7" fmla="*/ 202 h 396"/>
                <a:gd name="T8" fmla="*/ 662 w 662"/>
                <a:gd name="T9" fmla="*/ 283 h 396"/>
                <a:gd name="T10" fmla="*/ 653 w 662"/>
                <a:gd name="T11" fmla="*/ 0 h 396"/>
                <a:gd name="T12" fmla="*/ 8 w 662"/>
                <a:gd name="T13" fmla="*/ 119 h 396"/>
                <a:gd name="T14" fmla="*/ 7 w 662"/>
                <a:gd name="T15" fmla="*/ 164 h 396"/>
                <a:gd name="T16" fmla="*/ 655 w 662"/>
                <a:gd name="T17" fmla="*/ 60 h 396"/>
                <a:gd name="T18" fmla="*/ 653 w 662"/>
                <a:gd name="T19"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2" h="396">
                  <a:moveTo>
                    <a:pt x="662" y="283"/>
                  </a:moveTo>
                  <a:cubicBezTo>
                    <a:pt x="0" y="396"/>
                    <a:pt x="0" y="396"/>
                    <a:pt x="0" y="396"/>
                  </a:cubicBezTo>
                  <a:cubicBezTo>
                    <a:pt x="0" y="374"/>
                    <a:pt x="1" y="351"/>
                    <a:pt x="1" y="327"/>
                  </a:cubicBezTo>
                  <a:cubicBezTo>
                    <a:pt x="659" y="202"/>
                    <a:pt x="659" y="202"/>
                    <a:pt x="659" y="202"/>
                  </a:cubicBezTo>
                  <a:lnTo>
                    <a:pt x="662" y="283"/>
                  </a:lnTo>
                  <a:close/>
                  <a:moveTo>
                    <a:pt x="653" y="0"/>
                  </a:moveTo>
                  <a:cubicBezTo>
                    <a:pt x="8" y="119"/>
                    <a:pt x="8" y="119"/>
                    <a:pt x="8" y="119"/>
                  </a:cubicBezTo>
                  <a:cubicBezTo>
                    <a:pt x="8" y="134"/>
                    <a:pt x="7" y="149"/>
                    <a:pt x="7" y="164"/>
                  </a:cubicBezTo>
                  <a:cubicBezTo>
                    <a:pt x="655" y="60"/>
                    <a:pt x="655" y="60"/>
                    <a:pt x="655" y="60"/>
                  </a:cubicBezTo>
                  <a:lnTo>
                    <a:pt x="653" y="0"/>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27"/>
            <p:cNvSpPr>
              <a:spLocks noEditPoints="1"/>
            </p:cNvSpPr>
            <p:nvPr/>
          </p:nvSpPr>
          <p:spPr bwMode="auto">
            <a:xfrm>
              <a:off x="931902" y="7557203"/>
              <a:ext cx="1209142" cy="1116176"/>
            </a:xfrm>
            <a:custGeom>
              <a:avLst/>
              <a:gdLst>
                <a:gd name="T0" fmla="*/ 666 w 666"/>
                <a:gd name="T1" fmla="*/ 520 h 627"/>
                <a:gd name="T2" fmla="*/ 1 w 666"/>
                <a:gd name="T3" fmla="*/ 627 h 627"/>
                <a:gd name="T4" fmla="*/ 0 w 666"/>
                <a:gd name="T5" fmla="*/ 576 h 627"/>
                <a:gd name="T6" fmla="*/ 664 w 666"/>
                <a:gd name="T7" fmla="*/ 468 h 627"/>
                <a:gd name="T8" fmla="*/ 666 w 666"/>
                <a:gd name="T9" fmla="*/ 520 h 627"/>
                <a:gd name="T10" fmla="*/ 648 w 666"/>
                <a:gd name="T11" fmla="*/ 0 h 627"/>
                <a:gd name="T12" fmla="*/ 13 w 666"/>
                <a:gd name="T13" fmla="*/ 150 h 627"/>
                <a:gd name="T14" fmla="*/ 11 w 666"/>
                <a:gd name="T15" fmla="*/ 193 h 627"/>
                <a:gd name="T16" fmla="*/ 650 w 666"/>
                <a:gd name="T17" fmla="*/ 69 h 627"/>
                <a:gd name="T18" fmla="*/ 648 w 666"/>
                <a:gd name="T19" fmla="*/ 0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6" h="627">
                  <a:moveTo>
                    <a:pt x="666" y="520"/>
                  </a:moveTo>
                  <a:cubicBezTo>
                    <a:pt x="1" y="627"/>
                    <a:pt x="1" y="627"/>
                    <a:pt x="1" y="627"/>
                  </a:cubicBezTo>
                  <a:cubicBezTo>
                    <a:pt x="1" y="611"/>
                    <a:pt x="0" y="594"/>
                    <a:pt x="0" y="576"/>
                  </a:cubicBezTo>
                  <a:cubicBezTo>
                    <a:pt x="664" y="468"/>
                    <a:pt x="664" y="468"/>
                    <a:pt x="664" y="468"/>
                  </a:cubicBezTo>
                  <a:lnTo>
                    <a:pt x="666" y="520"/>
                  </a:lnTo>
                  <a:close/>
                  <a:moveTo>
                    <a:pt x="648" y="0"/>
                  </a:moveTo>
                  <a:cubicBezTo>
                    <a:pt x="13" y="150"/>
                    <a:pt x="13" y="150"/>
                    <a:pt x="13" y="150"/>
                  </a:cubicBezTo>
                  <a:cubicBezTo>
                    <a:pt x="12" y="164"/>
                    <a:pt x="12" y="179"/>
                    <a:pt x="11" y="193"/>
                  </a:cubicBezTo>
                  <a:cubicBezTo>
                    <a:pt x="650" y="69"/>
                    <a:pt x="650" y="69"/>
                    <a:pt x="650" y="69"/>
                  </a:cubicBezTo>
                  <a:lnTo>
                    <a:pt x="648"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28"/>
            <p:cNvSpPr>
              <a:spLocks noEditPoints="1"/>
            </p:cNvSpPr>
            <p:nvPr/>
          </p:nvSpPr>
          <p:spPr bwMode="auto">
            <a:xfrm>
              <a:off x="937349" y="7521598"/>
              <a:ext cx="1209142" cy="1347600"/>
            </a:xfrm>
            <a:custGeom>
              <a:avLst/>
              <a:gdLst>
                <a:gd name="T0" fmla="*/ 666 w 666"/>
                <a:gd name="T1" fmla="*/ 654 h 757"/>
                <a:gd name="T2" fmla="*/ 7 w 666"/>
                <a:gd name="T3" fmla="*/ 757 h 757"/>
                <a:gd name="T4" fmla="*/ 1 w 666"/>
                <a:gd name="T5" fmla="*/ 697 h 757"/>
                <a:gd name="T6" fmla="*/ 665 w 666"/>
                <a:gd name="T7" fmla="*/ 604 h 757"/>
                <a:gd name="T8" fmla="*/ 666 w 666"/>
                <a:gd name="T9" fmla="*/ 654 h 757"/>
                <a:gd name="T10" fmla="*/ 653 w 666"/>
                <a:gd name="T11" fmla="*/ 270 h 757"/>
                <a:gd name="T12" fmla="*/ 1 w 666"/>
                <a:gd name="T13" fmla="*/ 382 h 757"/>
                <a:gd name="T14" fmla="*/ 0 w 666"/>
                <a:gd name="T15" fmla="*/ 435 h 757"/>
                <a:gd name="T16" fmla="*/ 655 w 666"/>
                <a:gd name="T17" fmla="*/ 313 h 757"/>
                <a:gd name="T18" fmla="*/ 653 w 666"/>
                <a:gd name="T19" fmla="*/ 270 h 757"/>
                <a:gd name="T20" fmla="*/ 185 w 666"/>
                <a:gd name="T21" fmla="*/ 5 h 757"/>
                <a:gd name="T22" fmla="*/ 14 w 666"/>
                <a:gd name="T23" fmla="*/ 36 h 757"/>
                <a:gd name="T24" fmla="*/ 12 w 666"/>
                <a:gd name="T25" fmla="*/ 108 h 757"/>
                <a:gd name="T26" fmla="*/ 480 w 666"/>
                <a:gd name="T27" fmla="*/ 0 h 757"/>
                <a:gd name="T28" fmla="*/ 185 w 666"/>
                <a:gd name="T29" fmla="*/ 5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6" h="757">
                  <a:moveTo>
                    <a:pt x="666" y="654"/>
                  </a:moveTo>
                  <a:cubicBezTo>
                    <a:pt x="7" y="757"/>
                    <a:pt x="7" y="757"/>
                    <a:pt x="7" y="757"/>
                  </a:cubicBezTo>
                  <a:cubicBezTo>
                    <a:pt x="4" y="739"/>
                    <a:pt x="2" y="719"/>
                    <a:pt x="1" y="697"/>
                  </a:cubicBezTo>
                  <a:cubicBezTo>
                    <a:pt x="665" y="604"/>
                    <a:pt x="665" y="604"/>
                    <a:pt x="665" y="604"/>
                  </a:cubicBezTo>
                  <a:lnTo>
                    <a:pt x="666" y="654"/>
                  </a:lnTo>
                  <a:close/>
                  <a:moveTo>
                    <a:pt x="653" y="270"/>
                  </a:moveTo>
                  <a:cubicBezTo>
                    <a:pt x="1" y="382"/>
                    <a:pt x="1" y="382"/>
                    <a:pt x="1" y="382"/>
                  </a:cubicBezTo>
                  <a:cubicBezTo>
                    <a:pt x="1" y="400"/>
                    <a:pt x="0" y="418"/>
                    <a:pt x="0" y="435"/>
                  </a:cubicBezTo>
                  <a:cubicBezTo>
                    <a:pt x="655" y="313"/>
                    <a:pt x="655" y="313"/>
                    <a:pt x="655" y="313"/>
                  </a:cubicBezTo>
                  <a:lnTo>
                    <a:pt x="653" y="270"/>
                  </a:lnTo>
                  <a:close/>
                  <a:moveTo>
                    <a:pt x="185" y="5"/>
                  </a:moveTo>
                  <a:cubicBezTo>
                    <a:pt x="14" y="36"/>
                    <a:pt x="14" y="36"/>
                    <a:pt x="14" y="36"/>
                  </a:cubicBezTo>
                  <a:cubicBezTo>
                    <a:pt x="13" y="60"/>
                    <a:pt x="13" y="85"/>
                    <a:pt x="12" y="108"/>
                  </a:cubicBezTo>
                  <a:cubicBezTo>
                    <a:pt x="480" y="0"/>
                    <a:pt x="480" y="0"/>
                    <a:pt x="480" y="0"/>
                  </a:cubicBezTo>
                  <a:lnTo>
                    <a:pt x="185" y="5"/>
                  </a:ln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29"/>
            <p:cNvSpPr>
              <a:spLocks noEditPoints="1"/>
            </p:cNvSpPr>
            <p:nvPr/>
          </p:nvSpPr>
          <p:spPr bwMode="auto">
            <a:xfrm>
              <a:off x="1138873" y="7211847"/>
              <a:ext cx="782493" cy="1936841"/>
            </a:xfrm>
            <a:custGeom>
              <a:avLst/>
              <a:gdLst>
                <a:gd name="T0" fmla="*/ 392 w 431"/>
                <a:gd name="T1" fmla="*/ 457 h 1088"/>
                <a:gd name="T2" fmla="*/ 382 w 431"/>
                <a:gd name="T3" fmla="*/ 367 h 1088"/>
                <a:gd name="T4" fmla="*/ 308 w 431"/>
                <a:gd name="T5" fmla="*/ 358 h 1088"/>
                <a:gd name="T6" fmla="*/ 347 w 431"/>
                <a:gd name="T7" fmla="*/ 266 h 1088"/>
                <a:gd name="T8" fmla="*/ 264 w 431"/>
                <a:gd name="T9" fmla="*/ 251 h 1088"/>
                <a:gd name="T10" fmla="*/ 279 w 431"/>
                <a:gd name="T11" fmla="*/ 177 h 1088"/>
                <a:gd name="T12" fmla="*/ 382 w 431"/>
                <a:gd name="T13" fmla="*/ 153 h 1088"/>
                <a:gd name="T14" fmla="*/ 304 w 431"/>
                <a:gd name="T15" fmla="*/ 120 h 1088"/>
                <a:gd name="T16" fmla="*/ 330 w 431"/>
                <a:gd name="T17" fmla="*/ 42 h 1088"/>
                <a:gd name="T18" fmla="*/ 251 w 431"/>
                <a:gd name="T19" fmla="*/ 64 h 1088"/>
                <a:gd name="T20" fmla="*/ 164 w 431"/>
                <a:gd name="T21" fmla="*/ 42 h 1088"/>
                <a:gd name="T22" fmla="*/ 101 w 431"/>
                <a:gd name="T23" fmla="*/ 32 h 1088"/>
                <a:gd name="T24" fmla="*/ 80 w 431"/>
                <a:gd name="T25" fmla="*/ 87 h 1088"/>
                <a:gd name="T26" fmla="*/ 75 w 431"/>
                <a:gd name="T27" fmla="*/ 106 h 1088"/>
                <a:gd name="T28" fmla="*/ 11 w 431"/>
                <a:gd name="T29" fmla="*/ 148 h 1088"/>
                <a:gd name="T30" fmla="*/ 147 w 431"/>
                <a:gd name="T31" fmla="*/ 173 h 1088"/>
                <a:gd name="T32" fmla="*/ 120 w 431"/>
                <a:gd name="T33" fmla="*/ 221 h 1088"/>
                <a:gd name="T34" fmla="*/ 115 w 431"/>
                <a:gd name="T35" fmla="*/ 260 h 1088"/>
                <a:gd name="T36" fmla="*/ 105 w 431"/>
                <a:gd name="T37" fmla="*/ 311 h 1088"/>
                <a:gd name="T38" fmla="*/ 60 w 431"/>
                <a:gd name="T39" fmla="*/ 376 h 1088"/>
                <a:gd name="T40" fmla="*/ 83 w 431"/>
                <a:gd name="T41" fmla="*/ 417 h 1088"/>
                <a:gd name="T42" fmla="*/ 74 w 431"/>
                <a:gd name="T43" fmla="*/ 455 h 1088"/>
                <a:gd name="T44" fmla="*/ 60 w 431"/>
                <a:gd name="T45" fmla="*/ 487 h 1088"/>
                <a:gd name="T46" fmla="*/ 51 w 431"/>
                <a:gd name="T47" fmla="*/ 535 h 1088"/>
                <a:gd name="T48" fmla="*/ 87 w 431"/>
                <a:gd name="T49" fmla="*/ 512 h 1088"/>
                <a:gd name="T50" fmla="*/ 109 w 431"/>
                <a:gd name="T51" fmla="*/ 470 h 1088"/>
                <a:gd name="T52" fmla="*/ 83 w 431"/>
                <a:gd name="T53" fmla="*/ 436 h 1088"/>
                <a:gd name="T54" fmla="*/ 124 w 431"/>
                <a:gd name="T55" fmla="*/ 413 h 1088"/>
                <a:gd name="T56" fmla="*/ 105 w 431"/>
                <a:gd name="T57" fmla="*/ 387 h 1088"/>
                <a:gd name="T58" fmla="*/ 130 w 431"/>
                <a:gd name="T59" fmla="*/ 314 h 1088"/>
                <a:gd name="T60" fmla="*/ 172 w 431"/>
                <a:gd name="T61" fmla="*/ 259 h 1088"/>
                <a:gd name="T62" fmla="*/ 259 w 431"/>
                <a:gd name="T63" fmla="*/ 1088 h 1088"/>
                <a:gd name="T64" fmla="*/ 244 w 431"/>
                <a:gd name="T65" fmla="*/ 188 h 1088"/>
                <a:gd name="T66" fmla="*/ 250 w 431"/>
                <a:gd name="T67" fmla="*/ 274 h 1088"/>
                <a:gd name="T68" fmla="*/ 292 w 431"/>
                <a:gd name="T69" fmla="*/ 315 h 1088"/>
                <a:gd name="T70" fmla="*/ 350 w 431"/>
                <a:gd name="T71" fmla="*/ 395 h 1088"/>
                <a:gd name="T72" fmla="*/ 360 w 431"/>
                <a:gd name="T73" fmla="*/ 462 h 1088"/>
                <a:gd name="T74" fmla="*/ 398 w 431"/>
                <a:gd name="T75" fmla="*/ 534 h 1088"/>
                <a:gd name="T76" fmla="*/ 378 w 431"/>
                <a:gd name="T77" fmla="*/ 507 h 1088"/>
                <a:gd name="T78" fmla="*/ 46 w 431"/>
                <a:gd name="T79" fmla="*/ 138 h 1088"/>
                <a:gd name="T80" fmla="*/ 128 w 431"/>
                <a:gd name="T81" fmla="*/ 140 h 1088"/>
                <a:gd name="T82" fmla="*/ 158 w 431"/>
                <a:gd name="T83" fmla="*/ 161 h 1088"/>
                <a:gd name="T84" fmla="*/ 134 w 431"/>
                <a:gd name="T85" fmla="*/ 212 h 1088"/>
                <a:gd name="T86" fmla="*/ 171 w 431"/>
                <a:gd name="T87" fmla="*/ 245 h 1088"/>
                <a:gd name="T88" fmla="*/ 131 w 431"/>
                <a:gd name="T89" fmla="*/ 106 h 1088"/>
                <a:gd name="T90" fmla="*/ 121 w 431"/>
                <a:gd name="T91" fmla="*/ 54 h 1088"/>
                <a:gd name="T92" fmla="*/ 176 w 431"/>
                <a:gd name="T93" fmla="*/ 144 h 1088"/>
                <a:gd name="T94" fmla="*/ 251 w 431"/>
                <a:gd name="T95" fmla="*/ 100 h 1088"/>
                <a:gd name="T96" fmla="*/ 287 w 431"/>
                <a:gd name="T97" fmla="*/ 67 h 1088"/>
                <a:gd name="T98" fmla="*/ 277 w 431"/>
                <a:gd name="T99" fmla="*/ 118 h 1088"/>
                <a:gd name="T100" fmla="*/ 251 w 431"/>
                <a:gd name="T101" fmla="*/ 100 h 1088"/>
                <a:gd name="T102" fmla="*/ 191 w 431"/>
                <a:gd name="T103" fmla="*/ 49 h 1088"/>
                <a:gd name="T104" fmla="*/ 228 w 431"/>
                <a:gd name="T105" fmla="*/ 50 h 1088"/>
                <a:gd name="T106" fmla="*/ 214 w 431"/>
                <a:gd name="T107" fmla="*/ 116 h 1088"/>
                <a:gd name="T108" fmla="*/ 219 w 431"/>
                <a:gd name="T109" fmla="*/ 155 h 1088"/>
                <a:gd name="T110" fmla="*/ 347 w 431"/>
                <a:gd name="T111" fmla="*/ 146 h 1088"/>
                <a:gd name="T112" fmla="*/ 267 w 431"/>
                <a:gd name="T113" fmla="*/ 165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1" h="1088">
                  <a:moveTo>
                    <a:pt x="378" y="507"/>
                  </a:moveTo>
                  <a:cubicBezTo>
                    <a:pt x="396" y="491"/>
                    <a:pt x="431" y="472"/>
                    <a:pt x="392" y="457"/>
                  </a:cubicBezTo>
                  <a:cubicBezTo>
                    <a:pt x="375" y="450"/>
                    <a:pt x="350" y="447"/>
                    <a:pt x="352" y="427"/>
                  </a:cubicBezTo>
                  <a:cubicBezTo>
                    <a:pt x="353" y="414"/>
                    <a:pt x="407" y="380"/>
                    <a:pt x="382" y="367"/>
                  </a:cubicBezTo>
                  <a:cubicBezTo>
                    <a:pt x="377" y="364"/>
                    <a:pt x="367" y="364"/>
                    <a:pt x="361" y="364"/>
                  </a:cubicBezTo>
                  <a:cubicBezTo>
                    <a:pt x="344" y="364"/>
                    <a:pt x="322" y="367"/>
                    <a:pt x="308" y="358"/>
                  </a:cubicBezTo>
                  <a:cubicBezTo>
                    <a:pt x="284" y="342"/>
                    <a:pt x="312" y="325"/>
                    <a:pt x="321" y="311"/>
                  </a:cubicBezTo>
                  <a:cubicBezTo>
                    <a:pt x="330" y="297"/>
                    <a:pt x="355" y="283"/>
                    <a:pt x="347" y="266"/>
                  </a:cubicBezTo>
                  <a:cubicBezTo>
                    <a:pt x="340" y="253"/>
                    <a:pt x="323" y="254"/>
                    <a:pt x="308" y="256"/>
                  </a:cubicBezTo>
                  <a:cubicBezTo>
                    <a:pt x="296" y="258"/>
                    <a:pt x="268" y="264"/>
                    <a:pt x="264" y="251"/>
                  </a:cubicBezTo>
                  <a:cubicBezTo>
                    <a:pt x="260" y="240"/>
                    <a:pt x="269" y="227"/>
                    <a:pt x="275" y="218"/>
                  </a:cubicBezTo>
                  <a:cubicBezTo>
                    <a:pt x="284" y="203"/>
                    <a:pt x="291" y="188"/>
                    <a:pt x="279" y="177"/>
                  </a:cubicBezTo>
                  <a:cubicBezTo>
                    <a:pt x="289" y="179"/>
                    <a:pt x="300" y="180"/>
                    <a:pt x="311" y="179"/>
                  </a:cubicBezTo>
                  <a:cubicBezTo>
                    <a:pt x="335" y="178"/>
                    <a:pt x="367" y="170"/>
                    <a:pt x="382" y="153"/>
                  </a:cubicBezTo>
                  <a:cubicBezTo>
                    <a:pt x="402" y="128"/>
                    <a:pt x="354" y="115"/>
                    <a:pt x="330" y="116"/>
                  </a:cubicBezTo>
                  <a:cubicBezTo>
                    <a:pt x="322" y="116"/>
                    <a:pt x="313" y="118"/>
                    <a:pt x="304" y="120"/>
                  </a:cubicBezTo>
                  <a:cubicBezTo>
                    <a:pt x="314" y="113"/>
                    <a:pt x="323" y="104"/>
                    <a:pt x="331" y="94"/>
                  </a:cubicBezTo>
                  <a:cubicBezTo>
                    <a:pt x="342" y="78"/>
                    <a:pt x="353" y="55"/>
                    <a:pt x="330" y="42"/>
                  </a:cubicBezTo>
                  <a:cubicBezTo>
                    <a:pt x="313" y="32"/>
                    <a:pt x="286" y="41"/>
                    <a:pt x="272" y="49"/>
                  </a:cubicBezTo>
                  <a:cubicBezTo>
                    <a:pt x="269" y="51"/>
                    <a:pt x="251" y="62"/>
                    <a:pt x="251" y="64"/>
                  </a:cubicBezTo>
                  <a:cubicBezTo>
                    <a:pt x="253" y="38"/>
                    <a:pt x="250" y="0"/>
                    <a:pt x="205" y="2"/>
                  </a:cubicBezTo>
                  <a:cubicBezTo>
                    <a:pt x="179" y="3"/>
                    <a:pt x="162" y="22"/>
                    <a:pt x="164" y="42"/>
                  </a:cubicBezTo>
                  <a:cubicBezTo>
                    <a:pt x="164" y="50"/>
                    <a:pt x="165" y="59"/>
                    <a:pt x="169" y="66"/>
                  </a:cubicBezTo>
                  <a:cubicBezTo>
                    <a:pt x="158" y="44"/>
                    <a:pt x="131" y="29"/>
                    <a:pt x="101" y="32"/>
                  </a:cubicBezTo>
                  <a:cubicBezTo>
                    <a:pt x="87" y="33"/>
                    <a:pt x="74" y="40"/>
                    <a:pt x="70" y="52"/>
                  </a:cubicBezTo>
                  <a:cubicBezTo>
                    <a:pt x="65" y="65"/>
                    <a:pt x="72" y="76"/>
                    <a:pt x="80" y="87"/>
                  </a:cubicBezTo>
                  <a:cubicBezTo>
                    <a:pt x="92" y="106"/>
                    <a:pt x="117" y="115"/>
                    <a:pt x="134" y="129"/>
                  </a:cubicBezTo>
                  <a:cubicBezTo>
                    <a:pt x="121" y="124"/>
                    <a:pt x="82" y="108"/>
                    <a:pt x="75" y="106"/>
                  </a:cubicBezTo>
                  <a:cubicBezTo>
                    <a:pt x="57" y="102"/>
                    <a:pt x="30" y="99"/>
                    <a:pt x="15" y="109"/>
                  </a:cubicBezTo>
                  <a:cubicBezTo>
                    <a:pt x="0" y="119"/>
                    <a:pt x="1" y="137"/>
                    <a:pt x="11" y="148"/>
                  </a:cubicBezTo>
                  <a:cubicBezTo>
                    <a:pt x="28" y="169"/>
                    <a:pt x="59" y="175"/>
                    <a:pt x="89" y="177"/>
                  </a:cubicBezTo>
                  <a:cubicBezTo>
                    <a:pt x="104" y="177"/>
                    <a:pt x="127" y="173"/>
                    <a:pt x="147" y="173"/>
                  </a:cubicBezTo>
                  <a:cubicBezTo>
                    <a:pt x="133" y="176"/>
                    <a:pt x="118" y="182"/>
                    <a:pt x="111" y="190"/>
                  </a:cubicBezTo>
                  <a:cubicBezTo>
                    <a:pt x="100" y="203"/>
                    <a:pt x="108" y="213"/>
                    <a:pt x="120" y="221"/>
                  </a:cubicBezTo>
                  <a:cubicBezTo>
                    <a:pt x="131" y="229"/>
                    <a:pt x="146" y="236"/>
                    <a:pt x="147" y="246"/>
                  </a:cubicBezTo>
                  <a:cubicBezTo>
                    <a:pt x="147" y="257"/>
                    <a:pt x="125" y="258"/>
                    <a:pt x="115" y="260"/>
                  </a:cubicBezTo>
                  <a:cubicBezTo>
                    <a:pt x="98" y="263"/>
                    <a:pt x="65" y="268"/>
                    <a:pt x="73" y="288"/>
                  </a:cubicBezTo>
                  <a:cubicBezTo>
                    <a:pt x="78" y="299"/>
                    <a:pt x="98" y="301"/>
                    <a:pt x="105" y="311"/>
                  </a:cubicBezTo>
                  <a:cubicBezTo>
                    <a:pt x="124" y="335"/>
                    <a:pt x="77" y="339"/>
                    <a:pt x="63" y="347"/>
                  </a:cubicBezTo>
                  <a:cubicBezTo>
                    <a:pt x="48" y="356"/>
                    <a:pt x="50" y="366"/>
                    <a:pt x="60" y="376"/>
                  </a:cubicBezTo>
                  <a:cubicBezTo>
                    <a:pt x="69" y="385"/>
                    <a:pt x="79" y="390"/>
                    <a:pt x="89" y="398"/>
                  </a:cubicBezTo>
                  <a:cubicBezTo>
                    <a:pt x="100" y="406"/>
                    <a:pt x="97" y="413"/>
                    <a:pt x="83" y="417"/>
                  </a:cubicBezTo>
                  <a:cubicBezTo>
                    <a:pt x="74" y="421"/>
                    <a:pt x="47" y="423"/>
                    <a:pt x="51" y="434"/>
                  </a:cubicBezTo>
                  <a:cubicBezTo>
                    <a:pt x="54" y="442"/>
                    <a:pt x="66" y="450"/>
                    <a:pt x="74" y="455"/>
                  </a:cubicBezTo>
                  <a:cubicBezTo>
                    <a:pt x="77" y="458"/>
                    <a:pt x="82" y="461"/>
                    <a:pt x="84" y="465"/>
                  </a:cubicBezTo>
                  <a:cubicBezTo>
                    <a:pt x="89" y="477"/>
                    <a:pt x="64" y="478"/>
                    <a:pt x="60" y="487"/>
                  </a:cubicBezTo>
                  <a:cubicBezTo>
                    <a:pt x="56" y="496"/>
                    <a:pt x="70" y="508"/>
                    <a:pt x="72" y="517"/>
                  </a:cubicBezTo>
                  <a:cubicBezTo>
                    <a:pt x="74" y="526"/>
                    <a:pt x="60" y="532"/>
                    <a:pt x="51" y="535"/>
                  </a:cubicBezTo>
                  <a:cubicBezTo>
                    <a:pt x="65" y="538"/>
                    <a:pt x="86" y="530"/>
                    <a:pt x="88" y="517"/>
                  </a:cubicBezTo>
                  <a:cubicBezTo>
                    <a:pt x="88" y="516"/>
                    <a:pt x="87" y="514"/>
                    <a:pt x="87" y="512"/>
                  </a:cubicBezTo>
                  <a:cubicBezTo>
                    <a:pt x="83" y="503"/>
                    <a:pt x="73" y="493"/>
                    <a:pt x="85" y="485"/>
                  </a:cubicBezTo>
                  <a:cubicBezTo>
                    <a:pt x="92" y="480"/>
                    <a:pt x="107" y="479"/>
                    <a:pt x="109" y="470"/>
                  </a:cubicBezTo>
                  <a:cubicBezTo>
                    <a:pt x="110" y="464"/>
                    <a:pt x="99" y="453"/>
                    <a:pt x="95" y="448"/>
                  </a:cubicBezTo>
                  <a:cubicBezTo>
                    <a:pt x="91" y="444"/>
                    <a:pt x="84" y="441"/>
                    <a:pt x="83" y="436"/>
                  </a:cubicBezTo>
                  <a:cubicBezTo>
                    <a:pt x="83" y="430"/>
                    <a:pt x="96" y="428"/>
                    <a:pt x="101" y="426"/>
                  </a:cubicBezTo>
                  <a:cubicBezTo>
                    <a:pt x="108" y="423"/>
                    <a:pt x="119" y="419"/>
                    <a:pt x="124" y="413"/>
                  </a:cubicBezTo>
                  <a:cubicBezTo>
                    <a:pt x="129" y="408"/>
                    <a:pt x="122" y="401"/>
                    <a:pt x="118" y="397"/>
                  </a:cubicBezTo>
                  <a:cubicBezTo>
                    <a:pt x="114" y="393"/>
                    <a:pt x="110" y="390"/>
                    <a:pt x="105" y="387"/>
                  </a:cubicBezTo>
                  <a:cubicBezTo>
                    <a:pt x="96" y="381"/>
                    <a:pt x="78" y="374"/>
                    <a:pt x="86" y="362"/>
                  </a:cubicBezTo>
                  <a:cubicBezTo>
                    <a:pt x="100" y="344"/>
                    <a:pt x="159" y="346"/>
                    <a:pt x="130" y="314"/>
                  </a:cubicBezTo>
                  <a:cubicBezTo>
                    <a:pt x="118" y="302"/>
                    <a:pt x="106" y="288"/>
                    <a:pt x="127" y="278"/>
                  </a:cubicBezTo>
                  <a:cubicBezTo>
                    <a:pt x="140" y="272"/>
                    <a:pt x="165" y="271"/>
                    <a:pt x="172" y="259"/>
                  </a:cubicBezTo>
                  <a:cubicBezTo>
                    <a:pt x="184" y="1087"/>
                    <a:pt x="184" y="1087"/>
                    <a:pt x="184" y="1087"/>
                  </a:cubicBezTo>
                  <a:cubicBezTo>
                    <a:pt x="259" y="1088"/>
                    <a:pt x="259" y="1088"/>
                    <a:pt x="259" y="1088"/>
                  </a:cubicBezTo>
                  <a:cubicBezTo>
                    <a:pt x="209" y="185"/>
                    <a:pt x="209" y="185"/>
                    <a:pt x="209" y="185"/>
                  </a:cubicBezTo>
                  <a:cubicBezTo>
                    <a:pt x="223" y="186"/>
                    <a:pt x="237" y="186"/>
                    <a:pt x="244" y="188"/>
                  </a:cubicBezTo>
                  <a:cubicBezTo>
                    <a:pt x="267" y="194"/>
                    <a:pt x="250" y="215"/>
                    <a:pt x="245" y="228"/>
                  </a:cubicBezTo>
                  <a:cubicBezTo>
                    <a:pt x="239" y="243"/>
                    <a:pt x="226" y="265"/>
                    <a:pt x="250" y="274"/>
                  </a:cubicBezTo>
                  <a:cubicBezTo>
                    <a:pt x="265" y="280"/>
                    <a:pt x="286" y="273"/>
                    <a:pt x="302" y="276"/>
                  </a:cubicBezTo>
                  <a:cubicBezTo>
                    <a:pt x="331" y="281"/>
                    <a:pt x="300" y="305"/>
                    <a:pt x="292" y="315"/>
                  </a:cubicBezTo>
                  <a:cubicBezTo>
                    <a:pt x="285" y="325"/>
                    <a:pt x="274" y="336"/>
                    <a:pt x="270" y="347"/>
                  </a:cubicBezTo>
                  <a:cubicBezTo>
                    <a:pt x="251" y="399"/>
                    <a:pt x="358" y="363"/>
                    <a:pt x="350" y="395"/>
                  </a:cubicBezTo>
                  <a:cubicBezTo>
                    <a:pt x="347" y="410"/>
                    <a:pt x="327" y="418"/>
                    <a:pt x="323" y="433"/>
                  </a:cubicBezTo>
                  <a:cubicBezTo>
                    <a:pt x="318" y="452"/>
                    <a:pt x="343" y="457"/>
                    <a:pt x="360" y="462"/>
                  </a:cubicBezTo>
                  <a:cubicBezTo>
                    <a:pt x="411" y="475"/>
                    <a:pt x="353" y="499"/>
                    <a:pt x="345" y="521"/>
                  </a:cubicBezTo>
                  <a:cubicBezTo>
                    <a:pt x="336" y="550"/>
                    <a:pt x="397" y="556"/>
                    <a:pt x="398" y="534"/>
                  </a:cubicBezTo>
                  <a:cubicBezTo>
                    <a:pt x="387" y="537"/>
                    <a:pt x="360" y="546"/>
                    <a:pt x="359" y="529"/>
                  </a:cubicBezTo>
                  <a:cubicBezTo>
                    <a:pt x="359" y="520"/>
                    <a:pt x="372" y="512"/>
                    <a:pt x="378" y="507"/>
                  </a:cubicBezTo>
                  <a:close/>
                  <a:moveTo>
                    <a:pt x="46" y="140"/>
                  </a:moveTo>
                  <a:cubicBezTo>
                    <a:pt x="46" y="139"/>
                    <a:pt x="46" y="139"/>
                    <a:pt x="46" y="138"/>
                  </a:cubicBezTo>
                  <a:cubicBezTo>
                    <a:pt x="44" y="122"/>
                    <a:pt x="72" y="123"/>
                    <a:pt x="85" y="126"/>
                  </a:cubicBezTo>
                  <a:cubicBezTo>
                    <a:pt x="99" y="130"/>
                    <a:pt x="114" y="135"/>
                    <a:pt x="128" y="140"/>
                  </a:cubicBezTo>
                  <a:cubicBezTo>
                    <a:pt x="133" y="142"/>
                    <a:pt x="158" y="153"/>
                    <a:pt x="158" y="157"/>
                  </a:cubicBezTo>
                  <a:cubicBezTo>
                    <a:pt x="158" y="159"/>
                    <a:pt x="158" y="160"/>
                    <a:pt x="158" y="161"/>
                  </a:cubicBezTo>
                  <a:cubicBezTo>
                    <a:pt x="129" y="161"/>
                    <a:pt x="54" y="177"/>
                    <a:pt x="46" y="140"/>
                  </a:cubicBezTo>
                  <a:close/>
                  <a:moveTo>
                    <a:pt x="134" y="212"/>
                  </a:moveTo>
                  <a:cubicBezTo>
                    <a:pt x="129" y="196"/>
                    <a:pt x="152" y="180"/>
                    <a:pt x="170" y="179"/>
                  </a:cubicBezTo>
                  <a:cubicBezTo>
                    <a:pt x="171" y="245"/>
                    <a:pt x="171" y="245"/>
                    <a:pt x="171" y="245"/>
                  </a:cubicBezTo>
                  <a:cubicBezTo>
                    <a:pt x="164" y="233"/>
                    <a:pt x="137" y="226"/>
                    <a:pt x="134" y="212"/>
                  </a:cubicBezTo>
                  <a:close/>
                  <a:moveTo>
                    <a:pt x="131" y="106"/>
                  </a:moveTo>
                  <a:cubicBezTo>
                    <a:pt x="120" y="97"/>
                    <a:pt x="100" y="84"/>
                    <a:pt x="96" y="72"/>
                  </a:cubicBezTo>
                  <a:cubicBezTo>
                    <a:pt x="91" y="60"/>
                    <a:pt x="107" y="52"/>
                    <a:pt x="121" y="54"/>
                  </a:cubicBezTo>
                  <a:cubicBezTo>
                    <a:pt x="123" y="54"/>
                    <a:pt x="125" y="55"/>
                    <a:pt x="126" y="56"/>
                  </a:cubicBezTo>
                  <a:cubicBezTo>
                    <a:pt x="170" y="73"/>
                    <a:pt x="153" y="116"/>
                    <a:pt x="176" y="144"/>
                  </a:cubicBezTo>
                  <a:cubicBezTo>
                    <a:pt x="164" y="129"/>
                    <a:pt x="145" y="118"/>
                    <a:pt x="131" y="106"/>
                  </a:cubicBezTo>
                  <a:close/>
                  <a:moveTo>
                    <a:pt x="251" y="100"/>
                  </a:moveTo>
                  <a:cubicBezTo>
                    <a:pt x="258" y="89"/>
                    <a:pt x="267" y="76"/>
                    <a:pt x="281" y="70"/>
                  </a:cubicBezTo>
                  <a:cubicBezTo>
                    <a:pt x="283" y="69"/>
                    <a:pt x="285" y="68"/>
                    <a:pt x="287" y="67"/>
                  </a:cubicBezTo>
                  <a:cubicBezTo>
                    <a:pt x="301" y="64"/>
                    <a:pt x="314" y="72"/>
                    <a:pt x="310" y="86"/>
                  </a:cubicBezTo>
                  <a:cubicBezTo>
                    <a:pt x="306" y="97"/>
                    <a:pt x="289" y="111"/>
                    <a:pt x="277" y="118"/>
                  </a:cubicBezTo>
                  <a:cubicBezTo>
                    <a:pt x="261" y="129"/>
                    <a:pt x="240" y="138"/>
                    <a:pt x="220" y="142"/>
                  </a:cubicBezTo>
                  <a:cubicBezTo>
                    <a:pt x="227" y="128"/>
                    <a:pt x="242" y="114"/>
                    <a:pt x="251" y="100"/>
                  </a:cubicBezTo>
                  <a:close/>
                  <a:moveTo>
                    <a:pt x="203" y="133"/>
                  </a:moveTo>
                  <a:cubicBezTo>
                    <a:pt x="198" y="107"/>
                    <a:pt x="183" y="76"/>
                    <a:pt x="191" y="49"/>
                  </a:cubicBezTo>
                  <a:cubicBezTo>
                    <a:pt x="194" y="40"/>
                    <a:pt x="201" y="36"/>
                    <a:pt x="207" y="36"/>
                  </a:cubicBezTo>
                  <a:cubicBezTo>
                    <a:pt x="215" y="36"/>
                    <a:pt x="223" y="41"/>
                    <a:pt x="228" y="50"/>
                  </a:cubicBezTo>
                  <a:cubicBezTo>
                    <a:pt x="236" y="65"/>
                    <a:pt x="234" y="81"/>
                    <a:pt x="227" y="95"/>
                  </a:cubicBezTo>
                  <a:cubicBezTo>
                    <a:pt x="223" y="103"/>
                    <a:pt x="218" y="109"/>
                    <a:pt x="214" y="116"/>
                  </a:cubicBezTo>
                  <a:cubicBezTo>
                    <a:pt x="212" y="119"/>
                    <a:pt x="202" y="131"/>
                    <a:pt x="203" y="133"/>
                  </a:cubicBezTo>
                  <a:close/>
                  <a:moveTo>
                    <a:pt x="219" y="155"/>
                  </a:moveTo>
                  <a:cubicBezTo>
                    <a:pt x="229" y="152"/>
                    <a:pt x="237" y="149"/>
                    <a:pt x="248" y="146"/>
                  </a:cubicBezTo>
                  <a:cubicBezTo>
                    <a:pt x="268" y="142"/>
                    <a:pt x="335" y="121"/>
                    <a:pt x="347" y="146"/>
                  </a:cubicBezTo>
                  <a:cubicBezTo>
                    <a:pt x="348" y="150"/>
                    <a:pt x="348" y="153"/>
                    <a:pt x="346" y="155"/>
                  </a:cubicBezTo>
                  <a:cubicBezTo>
                    <a:pt x="330" y="172"/>
                    <a:pt x="288" y="168"/>
                    <a:pt x="267" y="165"/>
                  </a:cubicBezTo>
                  <a:cubicBezTo>
                    <a:pt x="252" y="162"/>
                    <a:pt x="230" y="163"/>
                    <a:pt x="219" y="155"/>
                  </a:cubicBez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30"/>
            <p:cNvSpPr>
              <a:spLocks/>
            </p:cNvSpPr>
            <p:nvPr/>
          </p:nvSpPr>
          <p:spPr bwMode="auto">
            <a:xfrm>
              <a:off x="977291" y="8684059"/>
              <a:ext cx="1421559" cy="329335"/>
            </a:xfrm>
            <a:custGeom>
              <a:avLst/>
              <a:gdLst>
                <a:gd name="T0" fmla="*/ 781 w 783"/>
                <a:gd name="T1" fmla="*/ 0 h 185"/>
                <a:gd name="T2" fmla="*/ 0 w 783"/>
                <a:gd name="T3" fmla="*/ 132 h 185"/>
                <a:gd name="T4" fmla="*/ 21 w 783"/>
                <a:gd name="T5" fmla="*/ 185 h 185"/>
                <a:gd name="T6" fmla="*/ 783 w 783"/>
                <a:gd name="T7" fmla="*/ 66 h 185"/>
                <a:gd name="T8" fmla="*/ 781 w 783"/>
                <a:gd name="T9" fmla="*/ 0 h 185"/>
              </a:gdLst>
              <a:ahLst/>
              <a:cxnLst>
                <a:cxn ang="0">
                  <a:pos x="T0" y="T1"/>
                </a:cxn>
                <a:cxn ang="0">
                  <a:pos x="T2" y="T3"/>
                </a:cxn>
                <a:cxn ang="0">
                  <a:pos x="T4" y="T5"/>
                </a:cxn>
                <a:cxn ang="0">
                  <a:pos x="T6" y="T7"/>
                </a:cxn>
                <a:cxn ang="0">
                  <a:pos x="T8" y="T9"/>
                </a:cxn>
              </a:cxnLst>
              <a:rect l="0" t="0" r="r" b="b"/>
              <a:pathLst>
                <a:path w="783" h="185">
                  <a:moveTo>
                    <a:pt x="781" y="0"/>
                  </a:moveTo>
                  <a:cubicBezTo>
                    <a:pt x="0" y="132"/>
                    <a:pt x="0" y="132"/>
                    <a:pt x="0" y="132"/>
                  </a:cubicBezTo>
                  <a:cubicBezTo>
                    <a:pt x="5" y="153"/>
                    <a:pt x="12" y="170"/>
                    <a:pt x="21" y="185"/>
                  </a:cubicBezTo>
                  <a:cubicBezTo>
                    <a:pt x="783" y="66"/>
                    <a:pt x="783" y="66"/>
                    <a:pt x="783" y="66"/>
                  </a:cubicBezTo>
                  <a:lnTo>
                    <a:pt x="781" y="0"/>
                  </a:lnTo>
                  <a:close/>
                </a:path>
              </a:pathLst>
            </a:custGeom>
            <a:solidFill>
              <a:srgbClr val="E16A7D"/>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31"/>
            <p:cNvSpPr>
              <a:spLocks/>
            </p:cNvSpPr>
            <p:nvPr/>
          </p:nvSpPr>
          <p:spPr bwMode="auto">
            <a:xfrm>
              <a:off x="1091669" y="8901243"/>
              <a:ext cx="1314442" cy="211843"/>
            </a:xfrm>
            <a:custGeom>
              <a:avLst/>
              <a:gdLst>
                <a:gd name="T0" fmla="*/ 724 w 724"/>
                <a:gd name="T1" fmla="*/ 52 h 119"/>
                <a:gd name="T2" fmla="*/ 722 w 724"/>
                <a:gd name="T3" fmla="*/ 0 h 119"/>
                <a:gd name="T4" fmla="*/ 0 w 724"/>
                <a:gd name="T5" fmla="*/ 106 h 119"/>
                <a:gd name="T6" fmla="*/ 23 w 724"/>
                <a:gd name="T7" fmla="*/ 119 h 119"/>
                <a:gd name="T8" fmla="*/ 469 w 724"/>
                <a:gd name="T9" fmla="*/ 111 h 119"/>
                <a:gd name="T10" fmla="*/ 724 w 724"/>
                <a:gd name="T11" fmla="*/ 52 h 119"/>
              </a:gdLst>
              <a:ahLst/>
              <a:cxnLst>
                <a:cxn ang="0">
                  <a:pos x="T0" y="T1"/>
                </a:cxn>
                <a:cxn ang="0">
                  <a:pos x="T2" y="T3"/>
                </a:cxn>
                <a:cxn ang="0">
                  <a:pos x="T4" y="T5"/>
                </a:cxn>
                <a:cxn ang="0">
                  <a:pos x="T6" y="T7"/>
                </a:cxn>
                <a:cxn ang="0">
                  <a:pos x="T8" y="T9"/>
                </a:cxn>
                <a:cxn ang="0">
                  <a:pos x="T10" y="T11"/>
                </a:cxn>
              </a:cxnLst>
              <a:rect l="0" t="0" r="r" b="b"/>
              <a:pathLst>
                <a:path w="724" h="119">
                  <a:moveTo>
                    <a:pt x="724" y="52"/>
                  </a:moveTo>
                  <a:cubicBezTo>
                    <a:pt x="722" y="0"/>
                    <a:pt x="722" y="0"/>
                    <a:pt x="722" y="0"/>
                  </a:cubicBezTo>
                  <a:cubicBezTo>
                    <a:pt x="0" y="106"/>
                    <a:pt x="0" y="106"/>
                    <a:pt x="0" y="106"/>
                  </a:cubicBezTo>
                  <a:cubicBezTo>
                    <a:pt x="7" y="111"/>
                    <a:pt x="15" y="115"/>
                    <a:pt x="23" y="119"/>
                  </a:cubicBezTo>
                  <a:cubicBezTo>
                    <a:pt x="469" y="111"/>
                    <a:pt x="469" y="111"/>
                    <a:pt x="469" y="111"/>
                  </a:cubicBezTo>
                  <a:lnTo>
                    <a:pt x="724" y="52"/>
                  </a:lnTo>
                  <a:close/>
                </a:path>
              </a:pathLst>
            </a:custGeom>
            <a:solidFill>
              <a:srgbClr val="4EB6CB"/>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32"/>
            <p:cNvSpPr>
              <a:spLocks/>
            </p:cNvSpPr>
            <p:nvPr/>
          </p:nvSpPr>
          <p:spPr bwMode="auto">
            <a:xfrm>
              <a:off x="2649393" y="9059679"/>
              <a:ext cx="179737" cy="140634"/>
            </a:xfrm>
            <a:custGeom>
              <a:avLst/>
              <a:gdLst>
                <a:gd name="T0" fmla="*/ 72 w 99"/>
                <a:gd name="T1" fmla="*/ 13 h 79"/>
                <a:gd name="T2" fmla="*/ 1 w 99"/>
                <a:gd name="T3" fmla="*/ 53 h 79"/>
                <a:gd name="T4" fmla="*/ 5 w 99"/>
                <a:gd name="T5" fmla="*/ 79 h 79"/>
                <a:gd name="T6" fmla="*/ 94 w 99"/>
                <a:gd name="T7" fmla="*/ 77 h 79"/>
                <a:gd name="T8" fmla="*/ 99 w 99"/>
                <a:gd name="T9" fmla="*/ 55 h 79"/>
                <a:gd name="T10" fmla="*/ 72 w 99"/>
                <a:gd name="T11" fmla="*/ 13 h 79"/>
              </a:gdLst>
              <a:ahLst/>
              <a:cxnLst>
                <a:cxn ang="0">
                  <a:pos x="T0" y="T1"/>
                </a:cxn>
                <a:cxn ang="0">
                  <a:pos x="T2" y="T3"/>
                </a:cxn>
                <a:cxn ang="0">
                  <a:pos x="T4" y="T5"/>
                </a:cxn>
                <a:cxn ang="0">
                  <a:pos x="T6" y="T7"/>
                </a:cxn>
                <a:cxn ang="0">
                  <a:pos x="T8" y="T9"/>
                </a:cxn>
                <a:cxn ang="0">
                  <a:pos x="T10" y="T11"/>
                </a:cxn>
              </a:cxnLst>
              <a:rect l="0" t="0" r="r" b="b"/>
              <a:pathLst>
                <a:path w="99" h="79">
                  <a:moveTo>
                    <a:pt x="72" y="13"/>
                  </a:moveTo>
                  <a:cubicBezTo>
                    <a:pt x="41" y="0"/>
                    <a:pt x="3" y="16"/>
                    <a:pt x="1" y="53"/>
                  </a:cubicBezTo>
                  <a:cubicBezTo>
                    <a:pt x="0" y="62"/>
                    <a:pt x="2" y="71"/>
                    <a:pt x="5" y="79"/>
                  </a:cubicBezTo>
                  <a:cubicBezTo>
                    <a:pt x="34" y="79"/>
                    <a:pt x="64" y="78"/>
                    <a:pt x="94" y="77"/>
                  </a:cubicBezTo>
                  <a:cubicBezTo>
                    <a:pt x="97" y="70"/>
                    <a:pt x="99" y="63"/>
                    <a:pt x="99" y="55"/>
                  </a:cubicBezTo>
                  <a:cubicBezTo>
                    <a:pt x="99" y="38"/>
                    <a:pt x="90" y="21"/>
                    <a:pt x="72" y="13"/>
                  </a:cubicBezTo>
                  <a:close/>
                </a:path>
              </a:pathLst>
            </a:custGeom>
            <a:solidFill>
              <a:srgbClr val="F6B65B"/>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33"/>
            <p:cNvSpPr>
              <a:spLocks/>
            </p:cNvSpPr>
            <p:nvPr/>
          </p:nvSpPr>
          <p:spPr bwMode="auto">
            <a:xfrm>
              <a:off x="4694015" y="8313782"/>
              <a:ext cx="1108904" cy="879847"/>
            </a:xfrm>
            <a:custGeom>
              <a:avLst/>
              <a:gdLst/>
              <a:ahLst/>
              <a:cxnLst/>
              <a:rect l="l" t="t" r="r" b="b"/>
              <a:pathLst>
                <a:path w="1108904" h="879847">
                  <a:moveTo>
                    <a:pt x="55944" y="0"/>
                  </a:moveTo>
                  <a:lnTo>
                    <a:pt x="1038145" y="0"/>
                  </a:lnTo>
                  <a:lnTo>
                    <a:pt x="1108904" y="869003"/>
                  </a:lnTo>
                  <a:cubicBezTo>
                    <a:pt x="786114" y="885534"/>
                    <a:pt x="402498" y="880179"/>
                    <a:pt x="0" y="87253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34"/>
            <p:cNvSpPr>
              <a:spLocks noEditPoints="1"/>
            </p:cNvSpPr>
            <p:nvPr/>
          </p:nvSpPr>
          <p:spPr bwMode="auto">
            <a:xfrm>
              <a:off x="4691862" y="8313782"/>
              <a:ext cx="1100211" cy="906115"/>
            </a:xfrm>
            <a:custGeom>
              <a:avLst/>
              <a:gdLst>
                <a:gd name="T0" fmla="*/ 27 w 606"/>
                <a:gd name="T1" fmla="*/ 85 h 509"/>
                <a:gd name="T2" fmla="*/ 32 w 606"/>
                <a:gd name="T3" fmla="*/ 0 h 509"/>
                <a:gd name="T4" fmla="*/ 302 w 606"/>
                <a:gd name="T5" fmla="*/ 315 h 509"/>
                <a:gd name="T6" fmla="*/ 164 w 606"/>
                <a:gd name="T7" fmla="*/ 405 h 509"/>
                <a:gd name="T8" fmla="*/ 235 w 606"/>
                <a:gd name="T9" fmla="*/ 437 h 509"/>
                <a:gd name="T10" fmla="*/ 302 w 606"/>
                <a:gd name="T11" fmla="*/ 315 h 509"/>
                <a:gd name="T12" fmla="*/ 407 w 606"/>
                <a:gd name="T13" fmla="*/ 130 h 509"/>
                <a:gd name="T14" fmla="*/ 324 w 606"/>
                <a:gd name="T15" fmla="*/ 171 h 509"/>
                <a:gd name="T16" fmla="*/ 434 w 606"/>
                <a:gd name="T17" fmla="*/ 175 h 509"/>
                <a:gd name="T18" fmla="*/ 554 w 606"/>
                <a:gd name="T19" fmla="*/ 360 h 509"/>
                <a:gd name="T20" fmla="*/ 601 w 606"/>
                <a:gd name="T21" fmla="*/ 349 h 509"/>
                <a:gd name="T22" fmla="*/ 598 w 606"/>
                <a:gd name="T23" fmla="*/ 317 h 509"/>
                <a:gd name="T24" fmla="*/ 587 w 606"/>
                <a:gd name="T25" fmla="*/ 175 h 509"/>
                <a:gd name="T26" fmla="*/ 536 w 606"/>
                <a:gd name="T27" fmla="*/ 268 h 509"/>
                <a:gd name="T28" fmla="*/ 584 w 606"/>
                <a:gd name="T29" fmla="*/ 224 h 509"/>
                <a:gd name="T30" fmla="*/ 289 w 606"/>
                <a:gd name="T31" fmla="*/ 505 h 509"/>
                <a:gd name="T32" fmla="*/ 136 w 606"/>
                <a:gd name="T33" fmla="*/ 315 h 509"/>
                <a:gd name="T34" fmla="*/ 53 w 606"/>
                <a:gd name="T35" fmla="*/ 372 h 509"/>
                <a:gd name="T36" fmla="*/ 105 w 606"/>
                <a:gd name="T37" fmla="*/ 346 h 509"/>
                <a:gd name="T38" fmla="*/ 136 w 606"/>
                <a:gd name="T39" fmla="*/ 315 h 509"/>
                <a:gd name="T40" fmla="*/ 200 w 606"/>
                <a:gd name="T41" fmla="*/ 114 h 509"/>
                <a:gd name="T42" fmla="*/ 136 w 606"/>
                <a:gd name="T43" fmla="*/ 122 h 509"/>
                <a:gd name="T44" fmla="*/ 119 w 606"/>
                <a:gd name="T45" fmla="*/ 185 h 509"/>
                <a:gd name="T46" fmla="*/ 175 w 606"/>
                <a:gd name="T47" fmla="*/ 203 h 509"/>
                <a:gd name="T48" fmla="*/ 217 w 606"/>
                <a:gd name="T49" fmla="*/ 183 h 509"/>
                <a:gd name="T50" fmla="*/ 319 w 606"/>
                <a:gd name="T51" fmla="*/ 3 h 509"/>
                <a:gd name="T52" fmla="*/ 283 w 606"/>
                <a:gd name="T53" fmla="*/ 0 h 509"/>
                <a:gd name="T54" fmla="*/ 262 w 606"/>
                <a:gd name="T55" fmla="*/ 37 h 509"/>
                <a:gd name="T56" fmla="*/ 313 w 606"/>
                <a:gd name="T57" fmla="*/ 67 h 509"/>
                <a:gd name="T58" fmla="*/ 344 w 606"/>
                <a:gd name="T59" fmla="*/ 31 h 509"/>
                <a:gd name="T60" fmla="*/ 584 w 606"/>
                <a:gd name="T61" fmla="*/ 459 h 509"/>
                <a:gd name="T62" fmla="*/ 541 w 606"/>
                <a:gd name="T63" fmla="*/ 435 h 509"/>
                <a:gd name="T64" fmla="*/ 518 w 606"/>
                <a:gd name="T65" fmla="*/ 473 h 509"/>
                <a:gd name="T66" fmla="*/ 589 w 606"/>
                <a:gd name="T67" fmla="*/ 501 h 509"/>
                <a:gd name="T68" fmla="*/ 60 w 606"/>
                <a:gd name="T69" fmla="*/ 221 h 509"/>
                <a:gd name="T70" fmla="*/ 45 w 606"/>
                <a:gd name="T71" fmla="*/ 183 h 509"/>
                <a:gd name="T72" fmla="*/ 14 w 606"/>
                <a:gd name="T73" fmla="*/ 281 h 509"/>
                <a:gd name="T74" fmla="*/ 53 w 606"/>
                <a:gd name="T75" fmla="*/ 258 h 509"/>
                <a:gd name="T76" fmla="*/ 567 w 606"/>
                <a:gd name="T77" fmla="*/ 87 h 509"/>
                <a:gd name="T78" fmla="*/ 574 w 606"/>
                <a:gd name="T79" fmla="*/ 13 h 509"/>
                <a:gd name="T80" fmla="*/ 543 w 606"/>
                <a:gd name="T81" fmla="*/ 0 h 509"/>
                <a:gd name="T82" fmla="*/ 475 w 606"/>
                <a:gd name="T83" fmla="*/ 33 h 509"/>
                <a:gd name="T84" fmla="*/ 485 w 606"/>
                <a:gd name="T85" fmla="*/ 86 h 509"/>
                <a:gd name="T86" fmla="*/ 584 w 606"/>
                <a:gd name="T87" fmla="*/ 137 h 509"/>
                <a:gd name="T88" fmla="*/ 472 w 606"/>
                <a:gd name="T89" fmla="*/ 348 h 509"/>
                <a:gd name="T90" fmla="*/ 449 w 606"/>
                <a:gd name="T91" fmla="*/ 290 h 509"/>
                <a:gd name="T92" fmla="*/ 382 w 606"/>
                <a:gd name="T93" fmla="*/ 284 h 509"/>
                <a:gd name="T94" fmla="*/ 400 w 606"/>
                <a:gd name="T95" fmla="*/ 386 h 509"/>
                <a:gd name="T96" fmla="*/ 449 w 606"/>
                <a:gd name="T97" fmla="*/ 388 h 509"/>
                <a:gd name="T98" fmla="*/ 514 w 606"/>
                <a:gd name="T99" fmla="*/ 361 h 509"/>
                <a:gd name="T100" fmla="*/ 95 w 606"/>
                <a:gd name="T101" fmla="*/ 429 h 509"/>
                <a:gd name="T102" fmla="*/ 40 w 606"/>
                <a:gd name="T103" fmla="*/ 466 h 509"/>
                <a:gd name="T104" fmla="*/ 133 w 606"/>
                <a:gd name="T105" fmla="*/ 5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6" h="509">
                  <a:moveTo>
                    <a:pt x="150" y="37"/>
                  </a:moveTo>
                  <a:cubicBezTo>
                    <a:pt x="150" y="73"/>
                    <a:pt x="98" y="67"/>
                    <a:pt x="87" y="43"/>
                  </a:cubicBezTo>
                  <a:cubicBezTo>
                    <a:pt x="95" y="69"/>
                    <a:pt x="85" y="109"/>
                    <a:pt x="49" y="101"/>
                  </a:cubicBezTo>
                  <a:cubicBezTo>
                    <a:pt x="37" y="98"/>
                    <a:pt x="30" y="93"/>
                    <a:pt x="27" y="85"/>
                  </a:cubicBezTo>
                  <a:cubicBezTo>
                    <a:pt x="29" y="48"/>
                    <a:pt x="29" y="48"/>
                    <a:pt x="29" y="48"/>
                  </a:cubicBezTo>
                  <a:cubicBezTo>
                    <a:pt x="33" y="41"/>
                    <a:pt x="38" y="35"/>
                    <a:pt x="43" y="32"/>
                  </a:cubicBezTo>
                  <a:cubicBezTo>
                    <a:pt x="39" y="34"/>
                    <a:pt x="34" y="36"/>
                    <a:pt x="30" y="37"/>
                  </a:cubicBezTo>
                  <a:cubicBezTo>
                    <a:pt x="32" y="0"/>
                    <a:pt x="32" y="0"/>
                    <a:pt x="32" y="0"/>
                  </a:cubicBezTo>
                  <a:cubicBezTo>
                    <a:pt x="112" y="0"/>
                    <a:pt x="112" y="0"/>
                    <a:pt x="112" y="0"/>
                  </a:cubicBezTo>
                  <a:cubicBezTo>
                    <a:pt x="108" y="4"/>
                    <a:pt x="104" y="8"/>
                    <a:pt x="98" y="10"/>
                  </a:cubicBezTo>
                  <a:cubicBezTo>
                    <a:pt x="128" y="1"/>
                    <a:pt x="150" y="14"/>
                    <a:pt x="150" y="37"/>
                  </a:cubicBezTo>
                  <a:close/>
                  <a:moveTo>
                    <a:pt x="302" y="315"/>
                  </a:moveTo>
                  <a:cubicBezTo>
                    <a:pt x="279" y="287"/>
                    <a:pt x="246" y="312"/>
                    <a:pt x="237" y="337"/>
                  </a:cubicBezTo>
                  <a:cubicBezTo>
                    <a:pt x="243" y="311"/>
                    <a:pt x="205" y="274"/>
                    <a:pt x="183" y="303"/>
                  </a:cubicBezTo>
                  <a:cubicBezTo>
                    <a:pt x="168" y="321"/>
                    <a:pt x="178" y="345"/>
                    <a:pt x="207" y="356"/>
                  </a:cubicBezTo>
                  <a:cubicBezTo>
                    <a:pt x="178" y="347"/>
                    <a:pt x="144" y="380"/>
                    <a:pt x="164" y="405"/>
                  </a:cubicBezTo>
                  <a:cubicBezTo>
                    <a:pt x="172" y="416"/>
                    <a:pt x="185" y="421"/>
                    <a:pt x="198" y="417"/>
                  </a:cubicBezTo>
                  <a:cubicBezTo>
                    <a:pt x="213" y="412"/>
                    <a:pt x="221" y="399"/>
                    <a:pt x="231" y="388"/>
                  </a:cubicBezTo>
                  <a:cubicBezTo>
                    <a:pt x="226" y="399"/>
                    <a:pt x="225" y="412"/>
                    <a:pt x="226" y="416"/>
                  </a:cubicBezTo>
                  <a:cubicBezTo>
                    <a:pt x="227" y="424"/>
                    <a:pt x="230" y="431"/>
                    <a:pt x="235" y="437"/>
                  </a:cubicBezTo>
                  <a:cubicBezTo>
                    <a:pt x="247" y="450"/>
                    <a:pt x="265" y="452"/>
                    <a:pt x="280" y="443"/>
                  </a:cubicBezTo>
                  <a:cubicBezTo>
                    <a:pt x="282" y="441"/>
                    <a:pt x="284" y="440"/>
                    <a:pt x="287" y="438"/>
                  </a:cubicBezTo>
                  <a:cubicBezTo>
                    <a:pt x="321" y="408"/>
                    <a:pt x="289" y="377"/>
                    <a:pt x="264" y="373"/>
                  </a:cubicBezTo>
                  <a:cubicBezTo>
                    <a:pt x="286" y="377"/>
                    <a:pt x="328" y="347"/>
                    <a:pt x="302" y="315"/>
                  </a:cubicBezTo>
                  <a:close/>
                  <a:moveTo>
                    <a:pt x="420" y="155"/>
                  </a:moveTo>
                  <a:cubicBezTo>
                    <a:pt x="410" y="153"/>
                    <a:pt x="401" y="156"/>
                    <a:pt x="391" y="159"/>
                  </a:cubicBezTo>
                  <a:cubicBezTo>
                    <a:pt x="397" y="154"/>
                    <a:pt x="403" y="148"/>
                    <a:pt x="405" y="145"/>
                  </a:cubicBezTo>
                  <a:cubicBezTo>
                    <a:pt x="407" y="141"/>
                    <a:pt x="408" y="135"/>
                    <a:pt x="407" y="130"/>
                  </a:cubicBezTo>
                  <a:cubicBezTo>
                    <a:pt x="406" y="119"/>
                    <a:pt x="397" y="111"/>
                    <a:pt x="385" y="110"/>
                  </a:cubicBezTo>
                  <a:cubicBezTo>
                    <a:pt x="383" y="110"/>
                    <a:pt x="381" y="110"/>
                    <a:pt x="380" y="110"/>
                  </a:cubicBezTo>
                  <a:cubicBezTo>
                    <a:pt x="349" y="113"/>
                    <a:pt x="355" y="142"/>
                    <a:pt x="367" y="154"/>
                  </a:cubicBezTo>
                  <a:cubicBezTo>
                    <a:pt x="356" y="144"/>
                    <a:pt x="322" y="143"/>
                    <a:pt x="324" y="171"/>
                  </a:cubicBezTo>
                  <a:cubicBezTo>
                    <a:pt x="326" y="196"/>
                    <a:pt x="353" y="194"/>
                    <a:pt x="368" y="184"/>
                  </a:cubicBezTo>
                  <a:cubicBezTo>
                    <a:pt x="355" y="196"/>
                    <a:pt x="361" y="230"/>
                    <a:pt x="384" y="223"/>
                  </a:cubicBezTo>
                  <a:cubicBezTo>
                    <a:pt x="399" y="219"/>
                    <a:pt x="403" y="202"/>
                    <a:pt x="392" y="185"/>
                  </a:cubicBezTo>
                  <a:cubicBezTo>
                    <a:pt x="404" y="201"/>
                    <a:pt x="435" y="196"/>
                    <a:pt x="434" y="175"/>
                  </a:cubicBezTo>
                  <a:cubicBezTo>
                    <a:pt x="434" y="166"/>
                    <a:pt x="429" y="158"/>
                    <a:pt x="420" y="155"/>
                  </a:cubicBezTo>
                  <a:close/>
                  <a:moveTo>
                    <a:pt x="588" y="338"/>
                  </a:moveTo>
                  <a:cubicBezTo>
                    <a:pt x="583" y="336"/>
                    <a:pt x="578" y="335"/>
                    <a:pt x="572" y="336"/>
                  </a:cubicBezTo>
                  <a:cubicBezTo>
                    <a:pt x="561" y="339"/>
                    <a:pt x="554" y="348"/>
                    <a:pt x="554" y="360"/>
                  </a:cubicBezTo>
                  <a:cubicBezTo>
                    <a:pt x="554" y="362"/>
                    <a:pt x="554" y="364"/>
                    <a:pt x="555" y="365"/>
                  </a:cubicBezTo>
                  <a:cubicBezTo>
                    <a:pt x="560" y="395"/>
                    <a:pt x="589" y="387"/>
                    <a:pt x="599" y="374"/>
                  </a:cubicBezTo>
                  <a:cubicBezTo>
                    <a:pt x="592" y="384"/>
                    <a:pt x="592" y="407"/>
                    <a:pt x="606" y="414"/>
                  </a:cubicBezTo>
                  <a:cubicBezTo>
                    <a:pt x="601" y="349"/>
                    <a:pt x="601" y="349"/>
                    <a:pt x="601" y="349"/>
                  </a:cubicBezTo>
                  <a:cubicBezTo>
                    <a:pt x="596" y="343"/>
                    <a:pt x="590" y="339"/>
                    <a:pt x="588" y="338"/>
                  </a:cubicBezTo>
                  <a:close/>
                  <a:moveTo>
                    <a:pt x="597" y="322"/>
                  </a:moveTo>
                  <a:cubicBezTo>
                    <a:pt x="595" y="330"/>
                    <a:pt x="598" y="338"/>
                    <a:pt x="601" y="346"/>
                  </a:cubicBezTo>
                  <a:cubicBezTo>
                    <a:pt x="598" y="317"/>
                    <a:pt x="598" y="317"/>
                    <a:pt x="598" y="317"/>
                  </a:cubicBezTo>
                  <a:cubicBezTo>
                    <a:pt x="598" y="319"/>
                    <a:pt x="597" y="320"/>
                    <a:pt x="597" y="322"/>
                  </a:cubicBezTo>
                  <a:close/>
                  <a:moveTo>
                    <a:pt x="584" y="224"/>
                  </a:moveTo>
                  <a:cubicBezTo>
                    <a:pt x="586" y="224"/>
                    <a:pt x="589" y="224"/>
                    <a:pt x="591" y="224"/>
                  </a:cubicBezTo>
                  <a:cubicBezTo>
                    <a:pt x="587" y="175"/>
                    <a:pt x="587" y="175"/>
                    <a:pt x="587" y="175"/>
                  </a:cubicBezTo>
                  <a:cubicBezTo>
                    <a:pt x="575" y="178"/>
                    <a:pt x="568" y="193"/>
                    <a:pt x="569" y="204"/>
                  </a:cubicBezTo>
                  <a:cubicBezTo>
                    <a:pt x="568" y="190"/>
                    <a:pt x="543" y="167"/>
                    <a:pt x="526" y="189"/>
                  </a:cubicBezTo>
                  <a:cubicBezTo>
                    <a:pt x="511" y="208"/>
                    <a:pt x="532" y="225"/>
                    <a:pt x="550" y="228"/>
                  </a:cubicBezTo>
                  <a:cubicBezTo>
                    <a:pt x="532" y="228"/>
                    <a:pt x="514" y="258"/>
                    <a:pt x="536" y="268"/>
                  </a:cubicBezTo>
                  <a:cubicBezTo>
                    <a:pt x="550" y="274"/>
                    <a:pt x="564" y="265"/>
                    <a:pt x="567" y="244"/>
                  </a:cubicBezTo>
                  <a:cubicBezTo>
                    <a:pt x="566" y="260"/>
                    <a:pt x="581" y="274"/>
                    <a:pt x="595" y="271"/>
                  </a:cubicBezTo>
                  <a:cubicBezTo>
                    <a:pt x="591" y="228"/>
                    <a:pt x="591" y="228"/>
                    <a:pt x="591" y="228"/>
                  </a:cubicBezTo>
                  <a:cubicBezTo>
                    <a:pt x="589" y="227"/>
                    <a:pt x="586" y="225"/>
                    <a:pt x="584" y="224"/>
                  </a:cubicBezTo>
                  <a:close/>
                  <a:moveTo>
                    <a:pt x="374" y="475"/>
                  </a:moveTo>
                  <a:cubicBezTo>
                    <a:pt x="349" y="457"/>
                    <a:pt x="334" y="483"/>
                    <a:pt x="335" y="499"/>
                  </a:cubicBezTo>
                  <a:cubicBezTo>
                    <a:pt x="334" y="484"/>
                    <a:pt x="309" y="461"/>
                    <a:pt x="292" y="483"/>
                  </a:cubicBezTo>
                  <a:cubicBezTo>
                    <a:pt x="286" y="491"/>
                    <a:pt x="286" y="499"/>
                    <a:pt x="289" y="505"/>
                  </a:cubicBezTo>
                  <a:cubicBezTo>
                    <a:pt x="383" y="504"/>
                    <a:pt x="383" y="504"/>
                    <a:pt x="383" y="504"/>
                  </a:cubicBezTo>
                  <a:cubicBezTo>
                    <a:pt x="387" y="495"/>
                    <a:pt x="385" y="485"/>
                    <a:pt x="378" y="478"/>
                  </a:cubicBezTo>
                  <a:cubicBezTo>
                    <a:pt x="377" y="477"/>
                    <a:pt x="375" y="476"/>
                    <a:pt x="374" y="475"/>
                  </a:cubicBezTo>
                  <a:close/>
                  <a:moveTo>
                    <a:pt x="136" y="315"/>
                  </a:moveTo>
                  <a:cubicBezTo>
                    <a:pt x="120" y="293"/>
                    <a:pt x="100" y="312"/>
                    <a:pt x="97" y="326"/>
                  </a:cubicBezTo>
                  <a:cubicBezTo>
                    <a:pt x="100" y="313"/>
                    <a:pt x="84" y="287"/>
                    <a:pt x="64" y="301"/>
                  </a:cubicBezTo>
                  <a:cubicBezTo>
                    <a:pt x="46" y="314"/>
                    <a:pt x="60" y="335"/>
                    <a:pt x="75" y="341"/>
                  </a:cubicBezTo>
                  <a:cubicBezTo>
                    <a:pt x="59" y="337"/>
                    <a:pt x="36" y="357"/>
                    <a:pt x="53" y="372"/>
                  </a:cubicBezTo>
                  <a:cubicBezTo>
                    <a:pt x="63" y="381"/>
                    <a:pt x="77" y="376"/>
                    <a:pt x="85" y="360"/>
                  </a:cubicBezTo>
                  <a:cubicBezTo>
                    <a:pt x="79" y="376"/>
                    <a:pt x="97" y="397"/>
                    <a:pt x="113" y="386"/>
                  </a:cubicBezTo>
                  <a:cubicBezTo>
                    <a:pt x="119" y="382"/>
                    <a:pt x="123" y="375"/>
                    <a:pt x="121" y="367"/>
                  </a:cubicBezTo>
                  <a:cubicBezTo>
                    <a:pt x="118" y="358"/>
                    <a:pt x="111" y="352"/>
                    <a:pt x="105" y="346"/>
                  </a:cubicBezTo>
                  <a:cubicBezTo>
                    <a:pt x="111" y="349"/>
                    <a:pt x="119" y="350"/>
                    <a:pt x="121" y="350"/>
                  </a:cubicBezTo>
                  <a:cubicBezTo>
                    <a:pt x="126" y="350"/>
                    <a:pt x="130" y="348"/>
                    <a:pt x="134" y="345"/>
                  </a:cubicBezTo>
                  <a:cubicBezTo>
                    <a:pt x="142" y="339"/>
                    <a:pt x="144" y="328"/>
                    <a:pt x="139" y="319"/>
                  </a:cubicBezTo>
                  <a:cubicBezTo>
                    <a:pt x="138" y="317"/>
                    <a:pt x="137" y="316"/>
                    <a:pt x="136" y="315"/>
                  </a:cubicBezTo>
                  <a:close/>
                  <a:moveTo>
                    <a:pt x="236" y="146"/>
                  </a:moveTo>
                  <a:cubicBezTo>
                    <a:pt x="242" y="144"/>
                    <a:pt x="247" y="140"/>
                    <a:pt x="251" y="136"/>
                  </a:cubicBezTo>
                  <a:cubicBezTo>
                    <a:pt x="267" y="122"/>
                    <a:pt x="256" y="88"/>
                    <a:pt x="234" y="88"/>
                  </a:cubicBezTo>
                  <a:cubicBezTo>
                    <a:pt x="217" y="89"/>
                    <a:pt x="205" y="99"/>
                    <a:pt x="200" y="114"/>
                  </a:cubicBezTo>
                  <a:cubicBezTo>
                    <a:pt x="199" y="118"/>
                    <a:pt x="199" y="123"/>
                    <a:pt x="199" y="127"/>
                  </a:cubicBezTo>
                  <a:cubicBezTo>
                    <a:pt x="198" y="121"/>
                    <a:pt x="198" y="114"/>
                    <a:pt x="194" y="109"/>
                  </a:cubicBezTo>
                  <a:cubicBezTo>
                    <a:pt x="187" y="97"/>
                    <a:pt x="172" y="90"/>
                    <a:pt x="158" y="93"/>
                  </a:cubicBezTo>
                  <a:cubicBezTo>
                    <a:pt x="144" y="96"/>
                    <a:pt x="134" y="109"/>
                    <a:pt x="136" y="122"/>
                  </a:cubicBezTo>
                  <a:cubicBezTo>
                    <a:pt x="136" y="123"/>
                    <a:pt x="137" y="125"/>
                    <a:pt x="137" y="126"/>
                  </a:cubicBezTo>
                  <a:cubicBezTo>
                    <a:pt x="141" y="138"/>
                    <a:pt x="154" y="148"/>
                    <a:pt x="166" y="150"/>
                  </a:cubicBezTo>
                  <a:cubicBezTo>
                    <a:pt x="156" y="148"/>
                    <a:pt x="142" y="147"/>
                    <a:pt x="133" y="153"/>
                  </a:cubicBezTo>
                  <a:cubicBezTo>
                    <a:pt x="119" y="161"/>
                    <a:pt x="117" y="172"/>
                    <a:pt x="119" y="185"/>
                  </a:cubicBezTo>
                  <a:cubicBezTo>
                    <a:pt x="121" y="198"/>
                    <a:pt x="131" y="207"/>
                    <a:pt x="144" y="209"/>
                  </a:cubicBezTo>
                  <a:cubicBezTo>
                    <a:pt x="150" y="210"/>
                    <a:pt x="158" y="207"/>
                    <a:pt x="164" y="205"/>
                  </a:cubicBezTo>
                  <a:cubicBezTo>
                    <a:pt x="167" y="203"/>
                    <a:pt x="173" y="197"/>
                    <a:pt x="175" y="191"/>
                  </a:cubicBezTo>
                  <a:cubicBezTo>
                    <a:pt x="174" y="196"/>
                    <a:pt x="175" y="199"/>
                    <a:pt x="175" y="203"/>
                  </a:cubicBezTo>
                  <a:cubicBezTo>
                    <a:pt x="175" y="216"/>
                    <a:pt x="178" y="228"/>
                    <a:pt x="190" y="233"/>
                  </a:cubicBezTo>
                  <a:cubicBezTo>
                    <a:pt x="197" y="237"/>
                    <a:pt x="208" y="237"/>
                    <a:pt x="215" y="233"/>
                  </a:cubicBezTo>
                  <a:cubicBezTo>
                    <a:pt x="224" y="229"/>
                    <a:pt x="229" y="221"/>
                    <a:pt x="229" y="212"/>
                  </a:cubicBezTo>
                  <a:cubicBezTo>
                    <a:pt x="230" y="201"/>
                    <a:pt x="225" y="191"/>
                    <a:pt x="217" y="183"/>
                  </a:cubicBezTo>
                  <a:cubicBezTo>
                    <a:pt x="251" y="213"/>
                    <a:pt x="271" y="191"/>
                    <a:pt x="272" y="172"/>
                  </a:cubicBezTo>
                  <a:cubicBezTo>
                    <a:pt x="273" y="157"/>
                    <a:pt x="252" y="146"/>
                    <a:pt x="236" y="146"/>
                  </a:cubicBezTo>
                  <a:close/>
                  <a:moveTo>
                    <a:pt x="320" y="0"/>
                  </a:moveTo>
                  <a:cubicBezTo>
                    <a:pt x="320" y="1"/>
                    <a:pt x="319" y="2"/>
                    <a:pt x="319" y="3"/>
                  </a:cubicBezTo>
                  <a:cubicBezTo>
                    <a:pt x="319" y="2"/>
                    <a:pt x="320" y="1"/>
                    <a:pt x="320" y="0"/>
                  </a:cubicBezTo>
                  <a:cubicBezTo>
                    <a:pt x="285" y="0"/>
                    <a:pt x="285" y="0"/>
                    <a:pt x="285" y="0"/>
                  </a:cubicBezTo>
                  <a:cubicBezTo>
                    <a:pt x="286" y="1"/>
                    <a:pt x="287" y="2"/>
                    <a:pt x="288" y="2"/>
                  </a:cubicBezTo>
                  <a:cubicBezTo>
                    <a:pt x="286" y="1"/>
                    <a:pt x="284" y="1"/>
                    <a:pt x="283" y="0"/>
                  </a:cubicBezTo>
                  <a:cubicBezTo>
                    <a:pt x="259" y="0"/>
                    <a:pt x="259" y="0"/>
                    <a:pt x="259" y="0"/>
                  </a:cubicBezTo>
                  <a:cubicBezTo>
                    <a:pt x="257" y="1"/>
                    <a:pt x="256" y="3"/>
                    <a:pt x="254" y="5"/>
                  </a:cubicBezTo>
                  <a:cubicBezTo>
                    <a:pt x="250" y="9"/>
                    <a:pt x="248" y="17"/>
                    <a:pt x="249" y="23"/>
                  </a:cubicBezTo>
                  <a:cubicBezTo>
                    <a:pt x="251" y="30"/>
                    <a:pt x="256" y="36"/>
                    <a:pt x="262" y="37"/>
                  </a:cubicBezTo>
                  <a:cubicBezTo>
                    <a:pt x="270" y="40"/>
                    <a:pt x="278" y="38"/>
                    <a:pt x="286" y="34"/>
                  </a:cubicBezTo>
                  <a:cubicBezTo>
                    <a:pt x="258" y="53"/>
                    <a:pt x="270" y="72"/>
                    <a:pt x="283" y="76"/>
                  </a:cubicBezTo>
                  <a:cubicBezTo>
                    <a:pt x="294" y="79"/>
                    <a:pt x="306" y="66"/>
                    <a:pt x="309" y="55"/>
                  </a:cubicBezTo>
                  <a:cubicBezTo>
                    <a:pt x="310" y="59"/>
                    <a:pt x="312" y="64"/>
                    <a:pt x="313" y="67"/>
                  </a:cubicBezTo>
                  <a:cubicBezTo>
                    <a:pt x="321" y="81"/>
                    <a:pt x="347" y="80"/>
                    <a:pt x="351" y="64"/>
                  </a:cubicBezTo>
                  <a:cubicBezTo>
                    <a:pt x="355" y="51"/>
                    <a:pt x="349" y="40"/>
                    <a:pt x="339" y="34"/>
                  </a:cubicBezTo>
                  <a:cubicBezTo>
                    <a:pt x="336" y="33"/>
                    <a:pt x="333" y="32"/>
                    <a:pt x="330" y="31"/>
                  </a:cubicBezTo>
                  <a:cubicBezTo>
                    <a:pt x="335" y="32"/>
                    <a:pt x="339" y="32"/>
                    <a:pt x="344" y="31"/>
                  </a:cubicBezTo>
                  <a:cubicBezTo>
                    <a:pt x="354" y="28"/>
                    <a:pt x="362" y="18"/>
                    <a:pt x="362" y="7"/>
                  </a:cubicBezTo>
                  <a:cubicBezTo>
                    <a:pt x="363" y="5"/>
                    <a:pt x="362" y="2"/>
                    <a:pt x="361" y="0"/>
                  </a:cubicBezTo>
                  <a:lnTo>
                    <a:pt x="320" y="0"/>
                  </a:lnTo>
                  <a:close/>
                  <a:moveTo>
                    <a:pt x="584" y="459"/>
                  </a:moveTo>
                  <a:cubicBezTo>
                    <a:pt x="583" y="459"/>
                    <a:pt x="582" y="459"/>
                    <a:pt x="581" y="459"/>
                  </a:cubicBezTo>
                  <a:cubicBezTo>
                    <a:pt x="571" y="460"/>
                    <a:pt x="562" y="467"/>
                    <a:pt x="558" y="476"/>
                  </a:cubicBezTo>
                  <a:cubicBezTo>
                    <a:pt x="561" y="469"/>
                    <a:pt x="565" y="459"/>
                    <a:pt x="562" y="451"/>
                  </a:cubicBezTo>
                  <a:cubicBezTo>
                    <a:pt x="559" y="440"/>
                    <a:pt x="551" y="436"/>
                    <a:pt x="541" y="435"/>
                  </a:cubicBezTo>
                  <a:cubicBezTo>
                    <a:pt x="531" y="434"/>
                    <a:pt x="523" y="440"/>
                    <a:pt x="519" y="449"/>
                  </a:cubicBezTo>
                  <a:cubicBezTo>
                    <a:pt x="517" y="453"/>
                    <a:pt x="518" y="460"/>
                    <a:pt x="519" y="464"/>
                  </a:cubicBezTo>
                  <a:cubicBezTo>
                    <a:pt x="519" y="467"/>
                    <a:pt x="523" y="473"/>
                    <a:pt x="527" y="475"/>
                  </a:cubicBezTo>
                  <a:cubicBezTo>
                    <a:pt x="523" y="474"/>
                    <a:pt x="521" y="473"/>
                    <a:pt x="518" y="473"/>
                  </a:cubicBezTo>
                  <a:cubicBezTo>
                    <a:pt x="509" y="470"/>
                    <a:pt x="499" y="470"/>
                    <a:pt x="493" y="478"/>
                  </a:cubicBezTo>
                  <a:cubicBezTo>
                    <a:pt x="490" y="482"/>
                    <a:pt x="487" y="490"/>
                    <a:pt x="488" y="496"/>
                  </a:cubicBezTo>
                  <a:cubicBezTo>
                    <a:pt x="489" y="499"/>
                    <a:pt x="490" y="501"/>
                    <a:pt x="491" y="502"/>
                  </a:cubicBezTo>
                  <a:cubicBezTo>
                    <a:pt x="589" y="501"/>
                    <a:pt x="589" y="501"/>
                    <a:pt x="589" y="501"/>
                  </a:cubicBezTo>
                  <a:cubicBezTo>
                    <a:pt x="596" y="497"/>
                    <a:pt x="601" y="489"/>
                    <a:pt x="601" y="480"/>
                  </a:cubicBezTo>
                  <a:cubicBezTo>
                    <a:pt x="602" y="470"/>
                    <a:pt x="594" y="460"/>
                    <a:pt x="584" y="459"/>
                  </a:cubicBezTo>
                  <a:close/>
                  <a:moveTo>
                    <a:pt x="87" y="229"/>
                  </a:moveTo>
                  <a:cubicBezTo>
                    <a:pt x="81" y="221"/>
                    <a:pt x="69" y="219"/>
                    <a:pt x="60" y="221"/>
                  </a:cubicBezTo>
                  <a:cubicBezTo>
                    <a:pt x="68" y="219"/>
                    <a:pt x="78" y="216"/>
                    <a:pt x="82" y="209"/>
                  </a:cubicBezTo>
                  <a:cubicBezTo>
                    <a:pt x="89" y="200"/>
                    <a:pt x="87" y="191"/>
                    <a:pt x="82" y="183"/>
                  </a:cubicBezTo>
                  <a:cubicBezTo>
                    <a:pt x="77" y="174"/>
                    <a:pt x="67" y="171"/>
                    <a:pt x="58" y="174"/>
                  </a:cubicBezTo>
                  <a:cubicBezTo>
                    <a:pt x="53" y="175"/>
                    <a:pt x="48" y="179"/>
                    <a:pt x="45" y="183"/>
                  </a:cubicBezTo>
                  <a:cubicBezTo>
                    <a:pt x="44" y="185"/>
                    <a:pt x="41" y="191"/>
                    <a:pt x="41" y="196"/>
                  </a:cubicBezTo>
                  <a:cubicBezTo>
                    <a:pt x="41" y="192"/>
                    <a:pt x="40" y="190"/>
                    <a:pt x="38" y="187"/>
                  </a:cubicBezTo>
                  <a:cubicBezTo>
                    <a:pt x="35" y="179"/>
                    <a:pt x="30" y="172"/>
                    <a:pt x="21" y="171"/>
                  </a:cubicBezTo>
                  <a:cubicBezTo>
                    <a:pt x="14" y="281"/>
                    <a:pt x="14" y="281"/>
                    <a:pt x="14" y="281"/>
                  </a:cubicBezTo>
                  <a:cubicBezTo>
                    <a:pt x="19" y="285"/>
                    <a:pt x="26" y="286"/>
                    <a:pt x="32" y="284"/>
                  </a:cubicBezTo>
                  <a:cubicBezTo>
                    <a:pt x="44" y="278"/>
                    <a:pt x="49" y="267"/>
                    <a:pt x="47" y="256"/>
                  </a:cubicBezTo>
                  <a:cubicBezTo>
                    <a:pt x="47" y="253"/>
                    <a:pt x="46" y="250"/>
                    <a:pt x="45" y="247"/>
                  </a:cubicBezTo>
                  <a:cubicBezTo>
                    <a:pt x="47" y="251"/>
                    <a:pt x="49" y="255"/>
                    <a:pt x="53" y="258"/>
                  </a:cubicBezTo>
                  <a:cubicBezTo>
                    <a:pt x="62" y="264"/>
                    <a:pt x="75" y="264"/>
                    <a:pt x="83" y="258"/>
                  </a:cubicBezTo>
                  <a:cubicBezTo>
                    <a:pt x="92" y="252"/>
                    <a:pt x="95" y="240"/>
                    <a:pt x="89" y="231"/>
                  </a:cubicBezTo>
                  <a:cubicBezTo>
                    <a:pt x="89" y="230"/>
                    <a:pt x="88" y="230"/>
                    <a:pt x="87" y="229"/>
                  </a:cubicBezTo>
                  <a:close/>
                  <a:moveTo>
                    <a:pt x="567" y="87"/>
                  </a:moveTo>
                  <a:cubicBezTo>
                    <a:pt x="563" y="84"/>
                    <a:pt x="558" y="83"/>
                    <a:pt x="553" y="81"/>
                  </a:cubicBezTo>
                  <a:cubicBezTo>
                    <a:pt x="560" y="83"/>
                    <a:pt x="568" y="84"/>
                    <a:pt x="575" y="82"/>
                  </a:cubicBezTo>
                  <a:cubicBezTo>
                    <a:pt x="576" y="81"/>
                    <a:pt x="578" y="81"/>
                    <a:pt x="579" y="80"/>
                  </a:cubicBezTo>
                  <a:cubicBezTo>
                    <a:pt x="574" y="13"/>
                    <a:pt x="574" y="13"/>
                    <a:pt x="574" y="13"/>
                  </a:cubicBezTo>
                  <a:cubicBezTo>
                    <a:pt x="573" y="13"/>
                    <a:pt x="573" y="13"/>
                    <a:pt x="572" y="13"/>
                  </a:cubicBezTo>
                  <a:cubicBezTo>
                    <a:pt x="557" y="14"/>
                    <a:pt x="543" y="26"/>
                    <a:pt x="536" y="39"/>
                  </a:cubicBezTo>
                  <a:cubicBezTo>
                    <a:pt x="541" y="28"/>
                    <a:pt x="547" y="13"/>
                    <a:pt x="543" y="1"/>
                  </a:cubicBezTo>
                  <a:cubicBezTo>
                    <a:pt x="543" y="0"/>
                    <a:pt x="543" y="0"/>
                    <a:pt x="543" y="0"/>
                  </a:cubicBezTo>
                  <a:cubicBezTo>
                    <a:pt x="476" y="0"/>
                    <a:pt x="476" y="0"/>
                    <a:pt x="476" y="0"/>
                  </a:cubicBezTo>
                  <a:cubicBezTo>
                    <a:pt x="474" y="7"/>
                    <a:pt x="475" y="15"/>
                    <a:pt x="476" y="21"/>
                  </a:cubicBezTo>
                  <a:cubicBezTo>
                    <a:pt x="477" y="25"/>
                    <a:pt x="482" y="34"/>
                    <a:pt x="488" y="38"/>
                  </a:cubicBezTo>
                  <a:cubicBezTo>
                    <a:pt x="483" y="35"/>
                    <a:pt x="480" y="34"/>
                    <a:pt x="475" y="33"/>
                  </a:cubicBezTo>
                  <a:cubicBezTo>
                    <a:pt x="461" y="30"/>
                    <a:pt x="446" y="30"/>
                    <a:pt x="437" y="42"/>
                  </a:cubicBezTo>
                  <a:cubicBezTo>
                    <a:pt x="432" y="49"/>
                    <a:pt x="428" y="61"/>
                    <a:pt x="430" y="70"/>
                  </a:cubicBezTo>
                  <a:cubicBezTo>
                    <a:pt x="432" y="81"/>
                    <a:pt x="440" y="89"/>
                    <a:pt x="450" y="92"/>
                  </a:cubicBezTo>
                  <a:cubicBezTo>
                    <a:pt x="462" y="96"/>
                    <a:pt x="474" y="93"/>
                    <a:pt x="485" y="86"/>
                  </a:cubicBezTo>
                  <a:cubicBezTo>
                    <a:pt x="443" y="116"/>
                    <a:pt x="461" y="145"/>
                    <a:pt x="482" y="151"/>
                  </a:cubicBezTo>
                  <a:cubicBezTo>
                    <a:pt x="499" y="155"/>
                    <a:pt x="517" y="136"/>
                    <a:pt x="522" y="118"/>
                  </a:cubicBezTo>
                  <a:cubicBezTo>
                    <a:pt x="523" y="125"/>
                    <a:pt x="525" y="132"/>
                    <a:pt x="528" y="137"/>
                  </a:cubicBezTo>
                  <a:cubicBezTo>
                    <a:pt x="538" y="157"/>
                    <a:pt x="573" y="157"/>
                    <a:pt x="584" y="137"/>
                  </a:cubicBezTo>
                  <a:cubicBezTo>
                    <a:pt x="581" y="99"/>
                    <a:pt x="581" y="99"/>
                    <a:pt x="581" y="99"/>
                  </a:cubicBezTo>
                  <a:cubicBezTo>
                    <a:pt x="577" y="94"/>
                    <a:pt x="573" y="90"/>
                    <a:pt x="567" y="87"/>
                  </a:cubicBezTo>
                  <a:close/>
                  <a:moveTo>
                    <a:pt x="514" y="361"/>
                  </a:moveTo>
                  <a:cubicBezTo>
                    <a:pt x="504" y="349"/>
                    <a:pt x="486" y="345"/>
                    <a:pt x="472" y="348"/>
                  </a:cubicBezTo>
                  <a:cubicBezTo>
                    <a:pt x="484" y="346"/>
                    <a:pt x="499" y="341"/>
                    <a:pt x="506" y="330"/>
                  </a:cubicBezTo>
                  <a:cubicBezTo>
                    <a:pt x="516" y="316"/>
                    <a:pt x="513" y="303"/>
                    <a:pt x="505" y="290"/>
                  </a:cubicBezTo>
                  <a:cubicBezTo>
                    <a:pt x="497" y="277"/>
                    <a:pt x="482" y="272"/>
                    <a:pt x="468" y="276"/>
                  </a:cubicBezTo>
                  <a:cubicBezTo>
                    <a:pt x="461" y="278"/>
                    <a:pt x="454" y="284"/>
                    <a:pt x="449" y="290"/>
                  </a:cubicBezTo>
                  <a:cubicBezTo>
                    <a:pt x="446" y="293"/>
                    <a:pt x="443" y="303"/>
                    <a:pt x="443" y="310"/>
                  </a:cubicBezTo>
                  <a:cubicBezTo>
                    <a:pt x="442" y="304"/>
                    <a:pt x="440" y="301"/>
                    <a:pt x="439" y="297"/>
                  </a:cubicBezTo>
                  <a:cubicBezTo>
                    <a:pt x="432" y="284"/>
                    <a:pt x="424" y="272"/>
                    <a:pt x="408" y="272"/>
                  </a:cubicBezTo>
                  <a:cubicBezTo>
                    <a:pt x="399" y="272"/>
                    <a:pt x="388" y="276"/>
                    <a:pt x="382" y="284"/>
                  </a:cubicBezTo>
                  <a:cubicBezTo>
                    <a:pt x="375" y="292"/>
                    <a:pt x="373" y="304"/>
                    <a:pt x="377" y="313"/>
                  </a:cubicBezTo>
                  <a:cubicBezTo>
                    <a:pt x="381" y="325"/>
                    <a:pt x="391" y="333"/>
                    <a:pt x="403" y="337"/>
                  </a:cubicBezTo>
                  <a:cubicBezTo>
                    <a:pt x="353" y="322"/>
                    <a:pt x="342" y="355"/>
                    <a:pt x="350" y="374"/>
                  </a:cubicBezTo>
                  <a:cubicBezTo>
                    <a:pt x="357" y="391"/>
                    <a:pt x="384" y="393"/>
                    <a:pt x="400" y="386"/>
                  </a:cubicBezTo>
                  <a:cubicBezTo>
                    <a:pt x="395" y="391"/>
                    <a:pt x="392" y="397"/>
                    <a:pt x="389" y="403"/>
                  </a:cubicBezTo>
                  <a:cubicBezTo>
                    <a:pt x="379" y="425"/>
                    <a:pt x="406" y="455"/>
                    <a:pt x="429" y="445"/>
                  </a:cubicBezTo>
                  <a:cubicBezTo>
                    <a:pt x="448" y="437"/>
                    <a:pt x="455" y="420"/>
                    <a:pt x="453" y="402"/>
                  </a:cubicBezTo>
                  <a:cubicBezTo>
                    <a:pt x="452" y="397"/>
                    <a:pt x="451" y="393"/>
                    <a:pt x="449" y="388"/>
                  </a:cubicBezTo>
                  <a:cubicBezTo>
                    <a:pt x="452" y="395"/>
                    <a:pt x="456" y="401"/>
                    <a:pt x="462" y="405"/>
                  </a:cubicBezTo>
                  <a:cubicBezTo>
                    <a:pt x="475" y="414"/>
                    <a:pt x="495" y="415"/>
                    <a:pt x="508" y="405"/>
                  </a:cubicBezTo>
                  <a:cubicBezTo>
                    <a:pt x="521" y="396"/>
                    <a:pt x="525" y="377"/>
                    <a:pt x="516" y="364"/>
                  </a:cubicBezTo>
                  <a:cubicBezTo>
                    <a:pt x="516" y="363"/>
                    <a:pt x="515" y="362"/>
                    <a:pt x="514" y="361"/>
                  </a:cubicBezTo>
                  <a:close/>
                  <a:moveTo>
                    <a:pt x="128" y="441"/>
                  </a:moveTo>
                  <a:cubicBezTo>
                    <a:pt x="127" y="441"/>
                    <a:pt x="125" y="441"/>
                    <a:pt x="124" y="441"/>
                  </a:cubicBezTo>
                  <a:cubicBezTo>
                    <a:pt x="109" y="442"/>
                    <a:pt x="95" y="454"/>
                    <a:pt x="88" y="467"/>
                  </a:cubicBezTo>
                  <a:cubicBezTo>
                    <a:pt x="94" y="456"/>
                    <a:pt x="99" y="441"/>
                    <a:pt x="95" y="429"/>
                  </a:cubicBezTo>
                  <a:cubicBezTo>
                    <a:pt x="90" y="412"/>
                    <a:pt x="78" y="406"/>
                    <a:pt x="63" y="404"/>
                  </a:cubicBezTo>
                  <a:cubicBezTo>
                    <a:pt x="48" y="403"/>
                    <a:pt x="35" y="412"/>
                    <a:pt x="29" y="425"/>
                  </a:cubicBezTo>
                  <a:cubicBezTo>
                    <a:pt x="26" y="432"/>
                    <a:pt x="27" y="442"/>
                    <a:pt x="29" y="449"/>
                  </a:cubicBezTo>
                  <a:cubicBezTo>
                    <a:pt x="30" y="453"/>
                    <a:pt x="35" y="462"/>
                    <a:pt x="40" y="466"/>
                  </a:cubicBezTo>
                  <a:cubicBezTo>
                    <a:pt x="35" y="463"/>
                    <a:pt x="32" y="463"/>
                    <a:pt x="28" y="462"/>
                  </a:cubicBezTo>
                  <a:cubicBezTo>
                    <a:pt x="19" y="459"/>
                    <a:pt x="10" y="458"/>
                    <a:pt x="3" y="461"/>
                  </a:cubicBezTo>
                  <a:cubicBezTo>
                    <a:pt x="0" y="509"/>
                    <a:pt x="0" y="509"/>
                    <a:pt x="0" y="509"/>
                  </a:cubicBezTo>
                  <a:cubicBezTo>
                    <a:pt x="133" y="507"/>
                    <a:pt x="133" y="507"/>
                    <a:pt x="133" y="507"/>
                  </a:cubicBezTo>
                  <a:cubicBezTo>
                    <a:pt x="145" y="501"/>
                    <a:pt x="155" y="488"/>
                    <a:pt x="155" y="474"/>
                  </a:cubicBezTo>
                  <a:cubicBezTo>
                    <a:pt x="156" y="458"/>
                    <a:pt x="144" y="443"/>
                    <a:pt x="128" y="44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35"/>
            <p:cNvSpPr>
              <a:spLocks noEditPoints="1"/>
            </p:cNvSpPr>
            <p:nvPr/>
          </p:nvSpPr>
          <p:spPr bwMode="auto">
            <a:xfrm>
              <a:off x="4720911" y="8319122"/>
              <a:ext cx="1065715" cy="898994"/>
            </a:xfrm>
            <a:custGeom>
              <a:avLst/>
              <a:gdLst>
                <a:gd name="T0" fmla="*/ 36 w 587"/>
                <a:gd name="T1" fmla="*/ 38 h 505"/>
                <a:gd name="T2" fmla="*/ 42 w 587"/>
                <a:gd name="T3" fmla="*/ 6 h 505"/>
                <a:gd name="T4" fmla="*/ 73 w 587"/>
                <a:gd name="T5" fmla="*/ 19 h 505"/>
                <a:gd name="T6" fmla="*/ 205 w 587"/>
                <a:gd name="T7" fmla="*/ 365 h 505"/>
                <a:gd name="T8" fmla="*/ 247 w 587"/>
                <a:gd name="T9" fmla="*/ 364 h 505"/>
                <a:gd name="T10" fmla="*/ 206 w 587"/>
                <a:gd name="T11" fmla="*/ 350 h 505"/>
                <a:gd name="T12" fmla="*/ 347 w 587"/>
                <a:gd name="T13" fmla="*/ 159 h 505"/>
                <a:gd name="T14" fmla="*/ 373 w 587"/>
                <a:gd name="T15" fmla="*/ 170 h 505"/>
                <a:gd name="T16" fmla="*/ 349 w 587"/>
                <a:gd name="T17" fmla="*/ 155 h 505"/>
                <a:gd name="T18" fmla="*/ 586 w 587"/>
                <a:gd name="T19" fmla="*/ 355 h 505"/>
                <a:gd name="T20" fmla="*/ 549 w 587"/>
                <a:gd name="T21" fmla="*/ 203 h 505"/>
                <a:gd name="T22" fmla="*/ 546 w 587"/>
                <a:gd name="T23" fmla="*/ 232 h 505"/>
                <a:gd name="T24" fmla="*/ 563 w 587"/>
                <a:gd name="T25" fmla="*/ 217 h 505"/>
                <a:gd name="T26" fmla="*/ 311 w 587"/>
                <a:gd name="T27" fmla="*/ 499 h 505"/>
                <a:gd name="T28" fmla="*/ 325 w 587"/>
                <a:gd name="T29" fmla="*/ 501 h 505"/>
                <a:gd name="T30" fmla="*/ 311 w 587"/>
                <a:gd name="T31" fmla="*/ 499 h 505"/>
                <a:gd name="T32" fmla="*/ 73 w 587"/>
                <a:gd name="T33" fmla="*/ 324 h 505"/>
                <a:gd name="T34" fmla="*/ 77 w 587"/>
                <a:gd name="T35" fmla="*/ 348 h 505"/>
                <a:gd name="T36" fmla="*/ 77 w 587"/>
                <a:gd name="T37" fmla="*/ 324 h 505"/>
                <a:gd name="T38" fmla="*/ 162 w 587"/>
                <a:gd name="T39" fmla="*/ 142 h 505"/>
                <a:gd name="T40" fmla="*/ 166 w 587"/>
                <a:gd name="T41" fmla="*/ 177 h 505"/>
                <a:gd name="T42" fmla="*/ 199 w 587"/>
                <a:gd name="T43" fmla="*/ 171 h 505"/>
                <a:gd name="T44" fmla="*/ 178 w 587"/>
                <a:gd name="T45" fmla="*/ 130 h 505"/>
                <a:gd name="T46" fmla="*/ 278 w 587"/>
                <a:gd name="T47" fmla="*/ 5 h 505"/>
                <a:gd name="T48" fmla="*/ 277 w 587"/>
                <a:gd name="T49" fmla="*/ 31 h 505"/>
                <a:gd name="T50" fmla="*/ 310 w 587"/>
                <a:gd name="T51" fmla="*/ 23 h 505"/>
                <a:gd name="T52" fmla="*/ 282 w 587"/>
                <a:gd name="T53" fmla="*/ 3 h 505"/>
                <a:gd name="T54" fmla="*/ 517 w 587"/>
                <a:gd name="T55" fmla="*/ 479 h 505"/>
                <a:gd name="T56" fmla="*/ 513 w 587"/>
                <a:gd name="T57" fmla="*/ 499 h 505"/>
                <a:gd name="T58" fmla="*/ 549 w 587"/>
                <a:gd name="T59" fmla="*/ 497 h 505"/>
                <a:gd name="T60" fmla="*/ 521 w 587"/>
                <a:gd name="T61" fmla="*/ 476 h 505"/>
                <a:gd name="T62" fmla="*/ 24 w 587"/>
                <a:gd name="T63" fmla="*/ 202 h 505"/>
                <a:gd name="T64" fmla="*/ 4 w 587"/>
                <a:gd name="T65" fmla="*/ 216 h 505"/>
                <a:gd name="T66" fmla="*/ 30 w 587"/>
                <a:gd name="T67" fmla="*/ 238 h 505"/>
                <a:gd name="T68" fmla="*/ 29 w 587"/>
                <a:gd name="T69" fmla="*/ 203 h 505"/>
                <a:gd name="T70" fmla="*/ 496 w 587"/>
                <a:gd name="T71" fmla="*/ 36 h 505"/>
                <a:gd name="T72" fmla="*/ 479 w 587"/>
                <a:gd name="T73" fmla="*/ 45 h 505"/>
                <a:gd name="T74" fmla="*/ 480 w 587"/>
                <a:gd name="T75" fmla="*/ 83 h 505"/>
                <a:gd name="T76" fmla="*/ 533 w 587"/>
                <a:gd name="T77" fmla="*/ 77 h 505"/>
                <a:gd name="T78" fmla="*/ 518 w 587"/>
                <a:gd name="T79" fmla="*/ 39 h 505"/>
                <a:gd name="T80" fmla="*/ 426 w 587"/>
                <a:gd name="T81" fmla="*/ 319 h 505"/>
                <a:gd name="T82" fmla="*/ 400 w 587"/>
                <a:gd name="T83" fmla="*/ 332 h 505"/>
                <a:gd name="T84" fmla="*/ 409 w 587"/>
                <a:gd name="T85" fmla="*/ 382 h 505"/>
                <a:gd name="T86" fmla="*/ 445 w 587"/>
                <a:gd name="T87" fmla="*/ 370 h 505"/>
                <a:gd name="T88" fmla="*/ 441 w 587"/>
                <a:gd name="T89" fmla="*/ 326 h 505"/>
                <a:gd name="T90" fmla="*/ 48 w 587"/>
                <a:gd name="T91" fmla="*/ 464 h 505"/>
                <a:gd name="T92" fmla="*/ 31 w 587"/>
                <a:gd name="T93" fmla="*/ 473 h 505"/>
                <a:gd name="T94" fmla="*/ 29 w 587"/>
                <a:gd name="T95" fmla="*/ 505 h 505"/>
                <a:gd name="T96" fmla="*/ 85 w 587"/>
                <a:gd name="T97" fmla="*/ 488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87" h="505">
                  <a:moveTo>
                    <a:pt x="73" y="19"/>
                  </a:moveTo>
                  <a:cubicBezTo>
                    <a:pt x="69" y="33"/>
                    <a:pt x="51" y="48"/>
                    <a:pt x="36" y="38"/>
                  </a:cubicBezTo>
                  <a:cubicBezTo>
                    <a:pt x="35" y="37"/>
                    <a:pt x="33" y="36"/>
                    <a:pt x="32" y="33"/>
                  </a:cubicBezTo>
                  <a:cubicBezTo>
                    <a:pt x="27" y="23"/>
                    <a:pt x="31" y="9"/>
                    <a:pt x="42" y="6"/>
                  </a:cubicBezTo>
                  <a:cubicBezTo>
                    <a:pt x="49" y="3"/>
                    <a:pt x="57" y="3"/>
                    <a:pt x="63" y="6"/>
                  </a:cubicBezTo>
                  <a:cubicBezTo>
                    <a:pt x="68" y="8"/>
                    <a:pt x="74" y="14"/>
                    <a:pt x="73" y="19"/>
                  </a:cubicBezTo>
                  <a:close/>
                  <a:moveTo>
                    <a:pt x="206" y="350"/>
                  </a:moveTo>
                  <a:cubicBezTo>
                    <a:pt x="202" y="353"/>
                    <a:pt x="203" y="361"/>
                    <a:pt x="205" y="365"/>
                  </a:cubicBezTo>
                  <a:cubicBezTo>
                    <a:pt x="208" y="372"/>
                    <a:pt x="215" y="377"/>
                    <a:pt x="222" y="379"/>
                  </a:cubicBezTo>
                  <a:cubicBezTo>
                    <a:pt x="233" y="383"/>
                    <a:pt x="244" y="375"/>
                    <a:pt x="247" y="364"/>
                  </a:cubicBezTo>
                  <a:cubicBezTo>
                    <a:pt x="247" y="361"/>
                    <a:pt x="247" y="359"/>
                    <a:pt x="246" y="357"/>
                  </a:cubicBezTo>
                  <a:cubicBezTo>
                    <a:pt x="241" y="340"/>
                    <a:pt x="217" y="340"/>
                    <a:pt x="206" y="350"/>
                  </a:cubicBezTo>
                  <a:close/>
                  <a:moveTo>
                    <a:pt x="349" y="155"/>
                  </a:moveTo>
                  <a:cubicBezTo>
                    <a:pt x="348" y="156"/>
                    <a:pt x="347" y="158"/>
                    <a:pt x="347" y="159"/>
                  </a:cubicBezTo>
                  <a:cubicBezTo>
                    <a:pt x="343" y="170"/>
                    <a:pt x="356" y="179"/>
                    <a:pt x="366" y="178"/>
                  </a:cubicBezTo>
                  <a:cubicBezTo>
                    <a:pt x="370" y="178"/>
                    <a:pt x="372" y="173"/>
                    <a:pt x="373" y="170"/>
                  </a:cubicBezTo>
                  <a:cubicBezTo>
                    <a:pt x="373" y="165"/>
                    <a:pt x="372" y="160"/>
                    <a:pt x="369" y="156"/>
                  </a:cubicBezTo>
                  <a:cubicBezTo>
                    <a:pt x="364" y="150"/>
                    <a:pt x="355" y="150"/>
                    <a:pt x="349" y="155"/>
                  </a:cubicBezTo>
                  <a:close/>
                  <a:moveTo>
                    <a:pt x="587" y="372"/>
                  </a:moveTo>
                  <a:cubicBezTo>
                    <a:pt x="586" y="355"/>
                    <a:pt x="586" y="355"/>
                    <a:pt x="586" y="355"/>
                  </a:cubicBezTo>
                  <a:cubicBezTo>
                    <a:pt x="582" y="360"/>
                    <a:pt x="582" y="368"/>
                    <a:pt x="587" y="372"/>
                  </a:cubicBezTo>
                  <a:close/>
                  <a:moveTo>
                    <a:pt x="549" y="203"/>
                  </a:moveTo>
                  <a:cubicBezTo>
                    <a:pt x="547" y="203"/>
                    <a:pt x="546" y="204"/>
                    <a:pt x="545" y="205"/>
                  </a:cubicBezTo>
                  <a:cubicBezTo>
                    <a:pt x="535" y="211"/>
                    <a:pt x="538" y="226"/>
                    <a:pt x="546" y="232"/>
                  </a:cubicBezTo>
                  <a:cubicBezTo>
                    <a:pt x="549" y="234"/>
                    <a:pt x="554" y="232"/>
                    <a:pt x="557" y="230"/>
                  </a:cubicBezTo>
                  <a:cubicBezTo>
                    <a:pt x="560" y="227"/>
                    <a:pt x="563" y="222"/>
                    <a:pt x="563" y="217"/>
                  </a:cubicBezTo>
                  <a:cubicBezTo>
                    <a:pt x="564" y="209"/>
                    <a:pt x="557" y="203"/>
                    <a:pt x="549" y="203"/>
                  </a:cubicBezTo>
                  <a:close/>
                  <a:moveTo>
                    <a:pt x="311" y="499"/>
                  </a:moveTo>
                  <a:cubicBezTo>
                    <a:pt x="310" y="500"/>
                    <a:pt x="309" y="501"/>
                    <a:pt x="308" y="502"/>
                  </a:cubicBezTo>
                  <a:cubicBezTo>
                    <a:pt x="325" y="501"/>
                    <a:pt x="325" y="501"/>
                    <a:pt x="325" y="501"/>
                  </a:cubicBezTo>
                  <a:cubicBezTo>
                    <a:pt x="322" y="499"/>
                    <a:pt x="319" y="498"/>
                    <a:pt x="315" y="498"/>
                  </a:cubicBezTo>
                  <a:cubicBezTo>
                    <a:pt x="313" y="498"/>
                    <a:pt x="312" y="499"/>
                    <a:pt x="311" y="499"/>
                  </a:cubicBezTo>
                  <a:close/>
                  <a:moveTo>
                    <a:pt x="77" y="324"/>
                  </a:moveTo>
                  <a:cubicBezTo>
                    <a:pt x="76" y="323"/>
                    <a:pt x="74" y="323"/>
                    <a:pt x="73" y="324"/>
                  </a:cubicBezTo>
                  <a:cubicBezTo>
                    <a:pt x="63" y="326"/>
                    <a:pt x="62" y="340"/>
                    <a:pt x="67" y="347"/>
                  </a:cubicBezTo>
                  <a:cubicBezTo>
                    <a:pt x="69" y="350"/>
                    <a:pt x="74" y="349"/>
                    <a:pt x="77" y="348"/>
                  </a:cubicBezTo>
                  <a:cubicBezTo>
                    <a:pt x="81" y="347"/>
                    <a:pt x="84" y="343"/>
                    <a:pt x="85" y="339"/>
                  </a:cubicBezTo>
                  <a:cubicBezTo>
                    <a:pt x="88" y="332"/>
                    <a:pt x="84" y="325"/>
                    <a:pt x="77" y="324"/>
                  </a:cubicBezTo>
                  <a:close/>
                  <a:moveTo>
                    <a:pt x="178" y="130"/>
                  </a:moveTo>
                  <a:cubicBezTo>
                    <a:pt x="172" y="131"/>
                    <a:pt x="166" y="136"/>
                    <a:pt x="162" y="142"/>
                  </a:cubicBezTo>
                  <a:cubicBezTo>
                    <a:pt x="157" y="150"/>
                    <a:pt x="155" y="165"/>
                    <a:pt x="161" y="173"/>
                  </a:cubicBezTo>
                  <a:cubicBezTo>
                    <a:pt x="162" y="175"/>
                    <a:pt x="163" y="176"/>
                    <a:pt x="166" y="177"/>
                  </a:cubicBezTo>
                  <a:cubicBezTo>
                    <a:pt x="170" y="180"/>
                    <a:pt x="177" y="181"/>
                    <a:pt x="181" y="181"/>
                  </a:cubicBezTo>
                  <a:cubicBezTo>
                    <a:pt x="188" y="180"/>
                    <a:pt x="194" y="176"/>
                    <a:pt x="199" y="171"/>
                  </a:cubicBezTo>
                  <a:cubicBezTo>
                    <a:pt x="208" y="161"/>
                    <a:pt x="210" y="146"/>
                    <a:pt x="201" y="135"/>
                  </a:cubicBezTo>
                  <a:cubicBezTo>
                    <a:pt x="196" y="130"/>
                    <a:pt x="184" y="128"/>
                    <a:pt x="178" y="130"/>
                  </a:cubicBezTo>
                  <a:close/>
                  <a:moveTo>
                    <a:pt x="282" y="3"/>
                  </a:moveTo>
                  <a:cubicBezTo>
                    <a:pt x="281" y="3"/>
                    <a:pt x="279" y="4"/>
                    <a:pt x="278" y="5"/>
                  </a:cubicBezTo>
                  <a:cubicBezTo>
                    <a:pt x="275" y="8"/>
                    <a:pt x="273" y="13"/>
                    <a:pt x="273" y="16"/>
                  </a:cubicBezTo>
                  <a:cubicBezTo>
                    <a:pt x="272" y="21"/>
                    <a:pt x="274" y="26"/>
                    <a:pt x="277" y="31"/>
                  </a:cubicBezTo>
                  <a:cubicBezTo>
                    <a:pt x="282" y="39"/>
                    <a:pt x="293" y="44"/>
                    <a:pt x="302" y="39"/>
                  </a:cubicBezTo>
                  <a:cubicBezTo>
                    <a:pt x="307" y="36"/>
                    <a:pt x="310" y="28"/>
                    <a:pt x="310" y="23"/>
                  </a:cubicBezTo>
                  <a:cubicBezTo>
                    <a:pt x="311" y="18"/>
                    <a:pt x="308" y="13"/>
                    <a:pt x="305" y="9"/>
                  </a:cubicBezTo>
                  <a:cubicBezTo>
                    <a:pt x="300" y="4"/>
                    <a:pt x="289" y="0"/>
                    <a:pt x="282" y="3"/>
                  </a:cubicBezTo>
                  <a:close/>
                  <a:moveTo>
                    <a:pt x="521" y="476"/>
                  </a:moveTo>
                  <a:cubicBezTo>
                    <a:pt x="520" y="476"/>
                    <a:pt x="518" y="477"/>
                    <a:pt x="517" y="479"/>
                  </a:cubicBezTo>
                  <a:cubicBezTo>
                    <a:pt x="514" y="482"/>
                    <a:pt x="512" y="486"/>
                    <a:pt x="512" y="489"/>
                  </a:cubicBezTo>
                  <a:cubicBezTo>
                    <a:pt x="512" y="492"/>
                    <a:pt x="512" y="496"/>
                    <a:pt x="513" y="499"/>
                  </a:cubicBezTo>
                  <a:cubicBezTo>
                    <a:pt x="549" y="498"/>
                    <a:pt x="549" y="498"/>
                    <a:pt x="549" y="498"/>
                  </a:cubicBezTo>
                  <a:cubicBezTo>
                    <a:pt x="549" y="498"/>
                    <a:pt x="549" y="497"/>
                    <a:pt x="549" y="497"/>
                  </a:cubicBezTo>
                  <a:cubicBezTo>
                    <a:pt x="550" y="491"/>
                    <a:pt x="547" y="486"/>
                    <a:pt x="544" y="483"/>
                  </a:cubicBezTo>
                  <a:cubicBezTo>
                    <a:pt x="539" y="477"/>
                    <a:pt x="528" y="473"/>
                    <a:pt x="521" y="476"/>
                  </a:cubicBezTo>
                  <a:close/>
                  <a:moveTo>
                    <a:pt x="29" y="203"/>
                  </a:moveTo>
                  <a:cubicBezTo>
                    <a:pt x="28" y="202"/>
                    <a:pt x="26" y="202"/>
                    <a:pt x="24" y="202"/>
                  </a:cubicBezTo>
                  <a:cubicBezTo>
                    <a:pt x="20" y="201"/>
                    <a:pt x="16" y="203"/>
                    <a:pt x="13" y="204"/>
                  </a:cubicBezTo>
                  <a:cubicBezTo>
                    <a:pt x="8" y="207"/>
                    <a:pt x="5" y="211"/>
                    <a:pt x="4" y="216"/>
                  </a:cubicBezTo>
                  <a:cubicBezTo>
                    <a:pt x="0" y="226"/>
                    <a:pt x="3" y="237"/>
                    <a:pt x="13" y="241"/>
                  </a:cubicBezTo>
                  <a:cubicBezTo>
                    <a:pt x="17" y="243"/>
                    <a:pt x="26" y="241"/>
                    <a:pt x="30" y="238"/>
                  </a:cubicBezTo>
                  <a:cubicBezTo>
                    <a:pt x="34" y="235"/>
                    <a:pt x="37" y="230"/>
                    <a:pt x="37" y="225"/>
                  </a:cubicBezTo>
                  <a:cubicBezTo>
                    <a:pt x="39" y="218"/>
                    <a:pt x="36" y="207"/>
                    <a:pt x="29" y="203"/>
                  </a:cubicBezTo>
                  <a:close/>
                  <a:moveTo>
                    <a:pt x="518" y="39"/>
                  </a:moveTo>
                  <a:cubicBezTo>
                    <a:pt x="511" y="35"/>
                    <a:pt x="503" y="35"/>
                    <a:pt x="496" y="36"/>
                  </a:cubicBezTo>
                  <a:cubicBezTo>
                    <a:pt x="490" y="37"/>
                    <a:pt x="485" y="39"/>
                    <a:pt x="481" y="43"/>
                  </a:cubicBezTo>
                  <a:cubicBezTo>
                    <a:pt x="480" y="43"/>
                    <a:pt x="480" y="44"/>
                    <a:pt x="479" y="45"/>
                  </a:cubicBezTo>
                  <a:cubicBezTo>
                    <a:pt x="473" y="53"/>
                    <a:pt x="473" y="62"/>
                    <a:pt x="475" y="72"/>
                  </a:cubicBezTo>
                  <a:cubicBezTo>
                    <a:pt x="476" y="76"/>
                    <a:pt x="478" y="80"/>
                    <a:pt x="480" y="83"/>
                  </a:cubicBezTo>
                  <a:cubicBezTo>
                    <a:pt x="489" y="96"/>
                    <a:pt x="505" y="103"/>
                    <a:pt x="520" y="95"/>
                  </a:cubicBezTo>
                  <a:cubicBezTo>
                    <a:pt x="527" y="92"/>
                    <a:pt x="531" y="84"/>
                    <a:pt x="533" y="77"/>
                  </a:cubicBezTo>
                  <a:cubicBezTo>
                    <a:pt x="534" y="71"/>
                    <a:pt x="534" y="65"/>
                    <a:pt x="533" y="60"/>
                  </a:cubicBezTo>
                  <a:cubicBezTo>
                    <a:pt x="531" y="51"/>
                    <a:pt x="524" y="43"/>
                    <a:pt x="518" y="39"/>
                  </a:cubicBezTo>
                  <a:close/>
                  <a:moveTo>
                    <a:pt x="441" y="326"/>
                  </a:moveTo>
                  <a:cubicBezTo>
                    <a:pt x="437" y="322"/>
                    <a:pt x="431" y="319"/>
                    <a:pt x="426" y="319"/>
                  </a:cubicBezTo>
                  <a:cubicBezTo>
                    <a:pt x="425" y="318"/>
                    <a:pt x="424" y="318"/>
                    <a:pt x="423" y="318"/>
                  </a:cubicBezTo>
                  <a:cubicBezTo>
                    <a:pt x="413" y="318"/>
                    <a:pt x="406" y="324"/>
                    <a:pt x="400" y="332"/>
                  </a:cubicBezTo>
                  <a:cubicBezTo>
                    <a:pt x="397" y="335"/>
                    <a:pt x="395" y="339"/>
                    <a:pt x="394" y="343"/>
                  </a:cubicBezTo>
                  <a:cubicBezTo>
                    <a:pt x="389" y="358"/>
                    <a:pt x="394" y="375"/>
                    <a:pt x="409" y="382"/>
                  </a:cubicBezTo>
                  <a:cubicBezTo>
                    <a:pt x="416" y="385"/>
                    <a:pt x="425" y="384"/>
                    <a:pt x="431" y="381"/>
                  </a:cubicBezTo>
                  <a:cubicBezTo>
                    <a:pt x="437" y="378"/>
                    <a:pt x="441" y="374"/>
                    <a:pt x="445" y="370"/>
                  </a:cubicBezTo>
                  <a:cubicBezTo>
                    <a:pt x="450" y="363"/>
                    <a:pt x="453" y="353"/>
                    <a:pt x="452" y="345"/>
                  </a:cubicBezTo>
                  <a:cubicBezTo>
                    <a:pt x="451" y="338"/>
                    <a:pt x="446" y="331"/>
                    <a:pt x="441" y="326"/>
                  </a:cubicBezTo>
                  <a:close/>
                  <a:moveTo>
                    <a:pt x="70" y="467"/>
                  </a:moveTo>
                  <a:cubicBezTo>
                    <a:pt x="64" y="463"/>
                    <a:pt x="55" y="463"/>
                    <a:pt x="48" y="464"/>
                  </a:cubicBezTo>
                  <a:cubicBezTo>
                    <a:pt x="43" y="465"/>
                    <a:pt x="37" y="467"/>
                    <a:pt x="33" y="471"/>
                  </a:cubicBezTo>
                  <a:cubicBezTo>
                    <a:pt x="32" y="472"/>
                    <a:pt x="32" y="472"/>
                    <a:pt x="31" y="473"/>
                  </a:cubicBezTo>
                  <a:cubicBezTo>
                    <a:pt x="25" y="481"/>
                    <a:pt x="25" y="490"/>
                    <a:pt x="27" y="500"/>
                  </a:cubicBezTo>
                  <a:cubicBezTo>
                    <a:pt x="28" y="502"/>
                    <a:pt x="29" y="503"/>
                    <a:pt x="29" y="505"/>
                  </a:cubicBezTo>
                  <a:cubicBezTo>
                    <a:pt x="85" y="505"/>
                    <a:pt x="85" y="505"/>
                    <a:pt x="85" y="505"/>
                  </a:cubicBezTo>
                  <a:cubicBezTo>
                    <a:pt x="87" y="499"/>
                    <a:pt x="86" y="493"/>
                    <a:pt x="85" y="488"/>
                  </a:cubicBezTo>
                  <a:cubicBezTo>
                    <a:pt x="83" y="480"/>
                    <a:pt x="76" y="471"/>
                    <a:pt x="70" y="467"/>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36"/>
            <p:cNvSpPr>
              <a:spLocks noEditPoints="1"/>
            </p:cNvSpPr>
            <p:nvPr/>
          </p:nvSpPr>
          <p:spPr bwMode="auto">
            <a:xfrm>
              <a:off x="4708201" y="8023611"/>
              <a:ext cx="1003988" cy="1206965"/>
            </a:xfrm>
            <a:custGeom>
              <a:avLst/>
              <a:gdLst>
                <a:gd name="T0" fmla="*/ 296 w 553"/>
                <a:gd name="T1" fmla="*/ 177 h 678"/>
                <a:gd name="T2" fmla="*/ 368 w 553"/>
                <a:gd name="T3" fmla="*/ 170 h 678"/>
                <a:gd name="T4" fmla="*/ 425 w 553"/>
                <a:gd name="T5" fmla="*/ 105 h 678"/>
                <a:gd name="T6" fmla="*/ 333 w 553"/>
                <a:gd name="T7" fmla="*/ 124 h 678"/>
                <a:gd name="T8" fmla="*/ 383 w 553"/>
                <a:gd name="T9" fmla="*/ 51 h 678"/>
                <a:gd name="T10" fmla="*/ 306 w 553"/>
                <a:gd name="T11" fmla="*/ 64 h 678"/>
                <a:gd name="T12" fmla="*/ 279 w 553"/>
                <a:gd name="T13" fmla="*/ 2 h 678"/>
                <a:gd name="T14" fmla="*/ 227 w 553"/>
                <a:gd name="T15" fmla="*/ 48 h 678"/>
                <a:gd name="T16" fmla="*/ 182 w 553"/>
                <a:gd name="T17" fmla="*/ 90 h 678"/>
                <a:gd name="T18" fmla="*/ 183 w 553"/>
                <a:gd name="T19" fmla="*/ 112 h 678"/>
                <a:gd name="T20" fmla="*/ 198 w 553"/>
                <a:gd name="T21" fmla="*/ 172 h 678"/>
                <a:gd name="T22" fmla="*/ 277 w 553"/>
                <a:gd name="T23" fmla="*/ 174 h 678"/>
                <a:gd name="T24" fmla="*/ 267 w 553"/>
                <a:gd name="T25" fmla="*/ 402 h 678"/>
                <a:gd name="T26" fmla="*/ 0 w 553"/>
                <a:gd name="T27" fmla="*/ 422 h 678"/>
                <a:gd name="T28" fmla="*/ 253 w 553"/>
                <a:gd name="T29" fmla="*/ 678 h 678"/>
                <a:gd name="T30" fmla="*/ 290 w 553"/>
                <a:gd name="T31" fmla="*/ 426 h 678"/>
                <a:gd name="T32" fmla="*/ 553 w 553"/>
                <a:gd name="T33" fmla="*/ 406 h 678"/>
                <a:gd name="T34" fmla="*/ 338 w 553"/>
                <a:gd name="T35" fmla="*/ 135 h 678"/>
                <a:gd name="T36" fmla="*/ 401 w 553"/>
                <a:gd name="T37" fmla="*/ 133 h 678"/>
                <a:gd name="T38" fmla="*/ 315 w 553"/>
                <a:gd name="T39" fmla="*/ 155 h 678"/>
                <a:gd name="T40" fmla="*/ 338 w 553"/>
                <a:gd name="T41" fmla="*/ 135 h 678"/>
                <a:gd name="T42" fmla="*/ 343 w 553"/>
                <a:gd name="T43" fmla="*/ 53 h 678"/>
                <a:gd name="T44" fmla="*/ 336 w 553"/>
                <a:gd name="T45" fmla="*/ 102 h 678"/>
                <a:gd name="T46" fmla="*/ 339 w 553"/>
                <a:gd name="T47" fmla="*/ 54 h 678"/>
                <a:gd name="T48" fmla="*/ 216 w 553"/>
                <a:gd name="T49" fmla="*/ 65 h 678"/>
                <a:gd name="T50" fmla="*/ 243 w 553"/>
                <a:gd name="T51" fmla="*/ 97 h 678"/>
                <a:gd name="T52" fmla="*/ 223 w 553"/>
                <a:gd name="T53" fmla="*/ 114 h 678"/>
                <a:gd name="T54" fmla="*/ 232 w 553"/>
                <a:gd name="T55" fmla="*/ 158 h 678"/>
                <a:gd name="T56" fmla="*/ 170 w 553"/>
                <a:gd name="T57" fmla="*/ 140 h 678"/>
                <a:gd name="T58" fmla="*/ 268 w 553"/>
                <a:gd name="T59" fmla="*/ 150 h 678"/>
                <a:gd name="T60" fmla="*/ 281 w 553"/>
                <a:gd name="T61" fmla="*/ 128 h 678"/>
                <a:gd name="T62" fmla="*/ 262 w 553"/>
                <a:gd name="T63" fmla="*/ 92 h 678"/>
                <a:gd name="T64" fmla="*/ 277 w 553"/>
                <a:gd name="T65" fmla="*/ 35 h 678"/>
                <a:gd name="T66" fmla="*/ 281 w 553"/>
                <a:gd name="T67" fmla="*/ 128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3" h="678">
                  <a:moveTo>
                    <a:pt x="291" y="402"/>
                  </a:moveTo>
                  <a:cubicBezTo>
                    <a:pt x="296" y="177"/>
                    <a:pt x="296" y="177"/>
                    <a:pt x="296" y="177"/>
                  </a:cubicBezTo>
                  <a:cubicBezTo>
                    <a:pt x="297" y="176"/>
                    <a:pt x="299" y="175"/>
                    <a:pt x="301" y="173"/>
                  </a:cubicBezTo>
                  <a:cubicBezTo>
                    <a:pt x="315" y="159"/>
                    <a:pt x="350" y="171"/>
                    <a:pt x="368" y="170"/>
                  </a:cubicBezTo>
                  <a:cubicBezTo>
                    <a:pt x="391" y="169"/>
                    <a:pt x="414" y="162"/>
                    <a:pt x="428" y="142"/>
                  </a:cubicBezTo>
                  <a:cubicBezTo>
                    <a:pt x="435" y="131"/>
                    <a:pt x="436" y="115"/>
                    <a:pt x="425" y="105"/>
                  </a:cubicBezTo>
                  <a:cubicBezTo>
                    <a:pt x="413" y="95"/>
                    <a:pt x="392" y="99"/>
                    <a:pt x="379" y="102"/>
                  </a:cubicBezTo>
                  <a:cubicBezTo>
                    <a:pt x="373" y="104"/>
                    <a:pt x="343" y="120"/>
                    <a:pt x="333" y="124"/>
                  </a:cubicBezTo>
                  <a:cubicBezTo>
                    <a:pt x="346" y="110"/>
                    <a:pt x="365" y="102"/>
                    <a:pt x="375" y="84"/>
                  </a:cubicBezTo>
                  <a:cubicBezTo>
                    <a:pt x="381" y="74"/>
                    <a:pt x="386" y="63"/>
                    <a:pt x="383" y="51"/>
                  </a:cubicBezTo>
                  <a:cubicBezTo>
                    <a:pt x="379" y="39"/>
                    <a:pt x="370" y="32"/>
                    <a:pt x="358" y="31"/>
                  </a:cubicBezTo>
                  <a:cubicBezTo>
                    <a:pt x="336" y="29"/>
                    <a:pt x="315" y="43"/>
                    <a:pt x="306" y="64"/>
                  </a:cubicBezTo>
                  <a:cubicBezTo>
                    <a:pt x="309" y="57"/>
                    <a:pt x="310" y="49"/>
                    <a:pt x="311" y="41"/>
                  </a:cubicBezTo>
                  <a:cubicBezTo>
                    <a:pt x="311" y="21"/>
                    <a:pt x="299" y="3"/>
                    <a:pt x="279" y="2"/>
                  </a:cubicBezTo>
                  <a:cubicBezTo>
                    <a:pt x="245" y="0"/>
                    <a:pt x="242" y="37"/>
                    <a:pt x="244" y="62"/>
                  </a:cubicBezTo>
                  <a:cubicBezTo>
                    <a:pt x="244" y="60"/>
                    <a:pt x="229" y="50"/>
                    <a:pt x="227" y="48"/>
                  </a:cubicBezTo>
                  <a:cubicBezTo>
                    <a:pt x="217" y="40"/>
                    <a:pt x="196" y="32"/>
                    <a:pt x="183" y="41"/>
                  </a:cubicBezTo>
                  <a:cubicBezTo>
                    <a:pt x="165" y="53"/>
                    <a:pt x="174" y="76"/>
                    <a:pt x="182" y="90"/>
                  </a:cubicBezTo>
                  <a:cubicBezTo>
                    <a:pt x="188" y="100"/>
                    <a:pt x="195" y="109"/>
                    <a:pt x="203" y="116"/>
                  </a:cubicBezTo>
                  <a:cubicBezTo>
                    <a:pt x="196" y="114"/>
                    <a:pt x="189" y="112"/>
                    <a:pt x="183" y="112"/>
                  </a:cubicBezTo>
                  <a:cubicBezTo>
                    <a:pt x="165" y="110"/>
                    <a:pt x="128" y="124"/>
                    <a:pt x="143" y="147"/>
                  </a:cubicBezTo>
                  <a:cubicBezTo>
                    <a:pt x="155" y="164"/>
                    <a:pt x="179" y="171"/>
                    <a:pt x="198" y="172"/>
                  </a:cubicBezTo>
                  <a:cubicBezTo>
                    <a:pt x="213" y="173"/>
                    <a:pt x="228" y="168"/>
                    <a:pt x="244" y="167"/>
                  </a:cubicBezTo>
                  <a:cubicBezTo>
                    <a:pt x="255" y="166"/>
                    <a:pt x="267" y="167"/>
                    <a:pt x="277" y="174"/>
                  </a:cubicBezTo>
                  <a:cubicBezTo>
                    <a:pt x="278" y="175"/>
                    <a:pt x="279" y="176"/>
                    <a:pt x="279" y="177"/>
                  </a:cubicBezTo>
                  <a:cubicBezTo>
                    <a:pt x="267" y="402"/>
                    <a:pt x="267" y="402"/>
                    <a:pt x="267" y="402"/>
                  </a:cubicBezTo>
                  <a:cubicBezTo>
                    <a:pt x="5" y="398"/>
                    <a:pt x="5" y="398"/>
                    <a:pt x="5" y="398"/>
                  </a:cubicBezTo>
                  <a:cubicBezTo>
                    <a:pt x="0" y="422"/>
                    <a:pt x="0" y="422"/>
                    <a:pt x="0" y="422"/>
                  </a:cubicBezTo>
                  <a:cubicBezTo>
                    <a:pt x="266" y="425"/>
                    <a:pt x="266" y="425"/>
                    <a:pt x="266" y="425"/>
                  </a:cubicBezTo>
                  <a:cubicBezTo>
                    <a:pt x="253" y="678"/>
                    <a:pt x="253" y="678"/>
                    <a:pt x="253" y="678"/>
                  </a:cubicBezTo>
                  <a:cubicBezTo>
                    <a:pt x="284" y="678"/>
                    <a:pt x="284" y="678"/>
                    <a:pt x="284" y="678"/>
                  </a:cubicBezTo>
                  <a:cubicBezTo>
                    <a:pt x="290" y="426"/>
                    <a:pt x="290" y="426"/>
                    <a:pt x="290" y="426"/>
                  </a:cubicBezTo>
                  <a:cubicBezTo>
                    <a:pt x="553" y="429"/>
                    <a:pt x="553" y="429"/>
                    <a:pt x="553" y="429"/>
                  </a:cubicBezTo>
                  <a:cubicBezTo>
                    <a:pt x="553" y="406"/>
                    <a:pt x="553" y="406"/>
                    <a:pt x="553" y="406"/>
                  </a:cubicBezTo>
                  <a:lnTo>
                    <a:pt x="291" y="402"/>
                  </a:lnTo>
                  <a:close/>
                  <a:moveTo>
                    <a:pt x="338" y="135"/>
                  </a:moveTo>
                  <a:cubicBezTo>
                    <a:pt x="349" y="130"/>
                    <a:pt x="360" y="125"/>
                    <a:pt x="371" y="121"/>
                  </a:cubicBezTo>
                  <a:cubicBezTo>
                    <a:pt x="381" y="118"/>
                    <a:pt x="403" y="117"/>
                    <a:pt x="401" y="133"/>
                  </a:cubicBezTo>
                  <a:cubicBezTo>
                    <a:pt x="401" y="134"/>
                    <a:pt x="401" y="134"/>
                    <a:pt x="401" y="135"/>
                  </a:cubicBezTo>
                  <a:cubicBezTo>
                    <a:pt x="394" y="170"/>
                    <a:pt x="337" y="155"/>
                    <a:pt x="315" y="155"/>
                  </a:cubicBezTo>
                  <a:cubicBezTo>
                    <a:pt x="315" y="154"/>
                    <a:pt x="315" y="153"/>
                    <a:pt x="315" y="151"/>
                  </a:cubicBezTo>
                  <a:cubicBezTo>
                    <a:pt x="315" y="147"/>
                    <a:pt x="334" y="137"/>
                    <a:pt x="338" y="135"/>
                  </a:cubicBezTo>
                  <a:close/>
                  <a:moveTo>
                    <a:pt x="339" y="54"/>
                  </a:moveTo>
                  <a:cubicBezTo>
                    <a:pt x="340" y="53"/>
                    <a:pt x="342" y="53"/>
                    <a:pt x="343" y="53"/>
                  </a:cubicBezTo>
                  <a:cubicBezTo>
                    <a:pt x="354" y="51"/>
                    <a:pt x="366" y="58"/>
                    <a:pt x="363" y="70"/>
                  </a:cubicBezTo>
                  <a:cubicBezTo>
                    <a:pt x="359" y="81"/>
                    <a:pt x="344" y="93"/>
                    <a:pt x="336" y="102"/>
                  </a:cubicBezTo>
                  <a:cubicBezTo>
                    <a:pt x="325" y="114"/>
                    <a:pt x="310" y="125"/>
                    <a:pt x="301" y="138"/>
                  </a:cubicBezTo>
                  <a:cubicBezTo>
                    <a:pt x="319" y="112"/>
                    <a:pt x="305" y="71"/>
                    <a:pt x="339" y="54"/>
                  </a:cubicBezTo>
                  <a:close/>
                  <a:moveTo>
                    <a:pt x="199" y="83"/>
                  </a:moveTo>
                  <a:cubicBezTo>
                    <a:pt x="195" y="70"/>
                    <a:pt x="205" y="62"/>
                    <a:pt x="216" y="65"/>
                  </a:cubicBezTo>
                  <a:cubicBezTo>
                    <a:pt x="217" y="66"/>
                    <a:pt x="219" y="67"/>
                    <a:pt x="221" y="67"/>
                  </a:cubicBezTo>
                  <a:cubicBezTo>
                    <a:pt x="231" y="74"/>
                    <a:pt x="238" y="86"/>
                    <a:pt x="243" y="97"/>
                  </a:cubicBezTo>
                  <a:cubicBezTo>
                    <a:pt x="250" y="110"/>
                    <a:pt x="262" y="123"/>
                    <a:pt x="267" y="137"/>
                  </a:cubicBezTo>
                  <a:cubicBezTo>
                    <a:pt x="252" y="133"/>
                    <a:pt x="236" y="125"/>
                    <a:pt x="223" y="114"/>
                  </a:cubicBezTo>
                  <a:cubicBezTo>
                    <a:pt x="215" y="107"/>
                    <a:pt x="202" y="94"/>
                    <a:pt x="199" y="83"/>
                  </a:cubicBezTo>
                  <a:close/>
                  <a:moveTo>
                    <a:pt x="232" y="158"/>
                  </a:moveTo>
                  <a:cubicBezTo>
                    <a:pt x="216" y="162"/>
                    <a:pt x="183" y="165"/>
                    <a:pt x="171" y="149"/>
                  </a:cubicBezTo>
                  <a:cubicBezTo>
                    <a:pt x="169" y="147"/>
                    <a:pt x="169" y="144"/>
                    <a:pt x="170" y="140"/>
                  </a:cubicBezTo>
                  <a:cubicBezTo>
                    <a:pt x="179" y="117"/>
                    <a:pt x="231" y="136"/>
                    <a:pt x="246" y="141"/>
                  </a:cubicBezTo>
                  <a:cubicBezTo>
                    <a:pt x="254" y="143"/>
                    <a:pt x="261" y="147"/>
                    <a:pt x="268" y="150"/>
                  </a:cubicBezTo>
                  <a:cubicBezTo>
                    <a:pt x="259" y="157"/>
                    <a:pt x="243" y="156"/>
                    <a:pt x="232" y="158"/>
                  </a:cubicBezTo>
                  <a:close/>
                  <a:moveTo>
                    <a:pt x="281" y="128"/>
                  </a:moveTo>
                  <a:cubicBezTo>
                    <a:pt x="281" y="126"/>
                    <a:pt x="273" y="115"/>
                    <a:pt x="272" y="112"/>
                  </a:cubicBezTo>
                  <a:cubicBezTo>
                    <a:pt x="269" y="105"/>
                    <a:pt x="265" y="99"/>
                    <a:pt x="262" y="92"/>
                  </a:cubicBezTo>
                  <a:cubicBezTo>
                    <a:pt x="257" y="78"/>
                    <a:pt x="255" y="63"/>
                    <a:pt x="261" y="49"/>
                  </a:cubicBezTo>
                  <a:cubicBezTo>
                    <a:pt x="265" y="40"/>
                    <a:pt x="271" y="35"/>
                    <a:pt x="277" y="35"/>
                  </a:cubicBezTo>
                  <a:cubicBezTo>
                    <a:pt x="282" y="35"/>
                    <a:pt x="287" y="39"/>
                    <a:pt x="289" y="48"/>
                  </a:cubicBezTo>
                  <a:cubicBezTo>
                    <a:pt x="296" y="74"/>
                    <a:pt x="285" y="103"/>
                    <a:pt x="281" y="128"/>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37"/>
            <p:cNvSpPr>
              <a:spLocks/>
            </p:cNvSpPr>
            <p:nvPr/>
          </p:nvSpPr>
          <p:spPr bwMode="auto">
            <a:xfrm>
              <a:off x="5370869" y="9031196"/>
              <a:ext cx="234203" cy="30264"/>
            </a:xfrm>
            <a:custGeom>
              <a:avLst/>
              <a:gdLst>
                <a:gd name="T0" fmla="*/ 104 w 129"/>
                <a:gd name="T1" fmla="*/ 10 h 17"/>
                <a:gd name="T2" fmla="*/ 129 w 129"/>
                <a:gd name="T3" fmla="*/ 4 h 17"/>
                <a:gd name="T4" fmla="*/ 0 w 129"/>
                <a:gd name="T5" fmla="*/ 0 h 17"/>
                <a:gd name="T6" fmla="*/ 104 w 129"/>
                <a:gd name="T7" fmla="*/ 10 h 17"/>
              </a:gdLst>
              <a:ahLst/>
              <a:cxnLst>
                <a:cxn ang="0">
                  <a:pos x="T0" y="T1"/>
                </a:cxn>
                <a:cxn ang="0">
                  <a:pos x="T2" y="T3"/>
                </a:cxn>
                <a:cxn ang="0">
                  <a:pos x="T4" y="T5"/>
                </a:cxn>
                <a:cxn ang="0">
                  <a:pos x="T6" y="T7"/>
                </a:cxn>
              </a:cxnLst>
              <a:rect l="0" t="0" r="r" b="b"/>
              <a:pathLst>
                <a:path w="129" h="17">
                  <a:moveTo>
                    <a:pt x="104" y="10"/>
                  </a:moveTo>
                  <a:cubicBezTo>
                    <a:pt x="113" y="8"/>
                    <a:pt x="121" y="6"/>
                    <a:pt x="129" y="4"/>
                  </a:cubicBezTo>
                  <a:cubicBezTo>
                    <a:pt x="0" y="0"/>
                    <a:pt x="0" y="0"/>
                    <a:pt x="0" y="0"/>
                  </a:cubicBezTo>
                  <a:cubicBezTo>
                    <a:pt x="32" y="10"/>
                    <a:pt x="65" y="17"/>
                    <a:pt x="104" y="10"/>
                  </a:cubicBezTo>
                  <a:close/>
                </a:path>
              </a:pathLst>
            </a:custGeom>
            <a:solidFill>
              <a:srgbClr val="E16A7D"/>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38"/>
            <p:cNvSpPr>
              <a:spLocks/>
            </p:cNvSpPr>
            <p:nvPr/>
          </p:nvSpPr>
          <p:spPr bwMode="auto">
            <a:xfrm>
              <a:off x="1851320" y="8335144"/>
              <a:ext cx="980375" cy="844281"/>
            </a:xfrm>
            <a:custGeom>
              <a:avLst/>
              <a:gdLst>
                <a:gd name="connsiteX0" fmla="*/ 961469 w 980375"/>
                <a:gd name="connsiteY0" fmla="*/ 0 h 844281"/>
                <a:gd name="connsiteX1" fmla="*/ 980375 w 980375"/>
                <a:gd name="connsiteY1" fmla="*/ 844244 h 844281"/>
                <a:gd name="connsiteX2" fmla="*/ 0 w 980375"/>
                <a:gd name="connsiteY2" fmla="*/ 806150 h 844281"/>
                <a:gd name="connsiteX3" fmla="*/ 31918 w 980375"/>
                <a:gd name="connsiteY3" fmla="*/ 8901 h 844281"/>
                <a:gd name="connsiteX4" fmla="*/ 961469 w 980375"/>
                <a:gd name="connsiteY4" fmla="*/ 0 h 844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375" h="844281">
                  <a:moveTo>
                    <a:pt x="961469" y="0"/>
                  </a:moveTo>
                  <a:cubicBezTo>
                    <a:pt x="961469" y="0"/>
                    <a:pt x="959088" y="2382"/>
                    <a:pt x="980375" y="844244"/>
                  </a:cubicBezTo>
                  <a:cubicBezTo>
                    <a:pt x="619908" y="844938"/>
                    <a:pt x="281929" y="836050"/>
                    <a:pt x="0" y="806150"/>
                  </a:cubicBezTo>
                  <a:lnTo>
                    <a:pt x="31918" y="8901"/>
                  </a:lnTo>
                  <a:lnTo>
                    <a:pt x="961469"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39"/>
            <p:cNvSpPr>
              <a:spLocks noEditPoints="1"/>
            </p:cNvSpPr>
            <p:nvPr/>
          </p:nvSpPr>
          <p:spPr bwMode="auto">
            <a:xfrm>
              <a:off x="1856007" y="8335144"/>
              <a:ext cx="965861" cy="872290"/>
            </a:xfrm>
            <a:custGeom>
              <a:avLst/>
              <a:gdLst>
                <a:gd name="T0" fmla="*/ 68 w 532"/>
                <a:gd name="T1" fmla="*/ 243 h 490"/>
                <a:gd name="T2" fmla="*/ 11 w 532"/>
                <a:gd name="T3" fmla="*/ 112 h 490"/>
                <a:gd name="T4" fmla="*/ 131 w 532"/>
                <a:gd name="T5" fmla="*/ 166 h 490"/>
                <a:gd name="T6" fmla="*/ 66 w 532"/>
                <a:gd name="T7" fmla="*/ 316 h 490"/>
                <a:gd name="T8" fmla="*/ 2 w 532"/>
                <a:gd name="T9" fmla="*/ 325 h 490"/>
                <a:gd name="T10" fmla="*/ 3 w 532"/>
                <a:gd name="T11" fmla="*/ 401 h 490"/>
                <a:gd name="T12" fmla="*/ 90 w 532"/>
                <a:gd name="T13" fmla="*/ 380 h 490"/>
                <a:gd name="T14" fmla="*/ 78 w 532"/>
                <a:gd name="T15" fmla="*/ 326 h 490"/>
                <a:gd name="T16" fmla="*/ 443 w 532"/>
                <a:gd name="T17" fmla="*/ 150 h 490"/>
                <a:gd name="T18" fmla="*/ 532 w 532"/>
                <a:gd name="T19" fmla="*/ 214 h 490"/>
                <a:gd name="T20" fmla="*/ 515 w 532"/>
                <a:gd name="T21" fmla="*/ 109 h 490"/>
                <a:gd name="T22" fmla="*/ 266 w 532"/>
                <a:gd name="T23" fmla="*/ 455 h 490"/>
                <a:gd name="T24" fmla="*/ 114 w 532"/>
                <a:gd name="T25" fmla="*/ 453 h 490"/>
                <a:gd name="T26" fmla="*/ 259 w 532"/>
                <a:gd name="T27" fmla="*/ 489 h 490"/>
                <a:gd name="T28" fmla="*/ 196 w 532"/>
                <a:gd name="T29" fmla="*/ 3 h 490"/>
                <a:gd name="T30" fmla="*/ 80 w 532"/>
                <a:gd name="T31" fmla="*/ 6 h 490"/>
                <a:gd name="T32" fmla="*/ 204 w 532"/>
                <a:gd name="T33" fmla="*/ 26 h 490"/>
                <a:gd name="T34" fmla="*/ 399 w 532"/>
                <a:gd name="T35" fmla="*/ 1 h 490"/>
                <a:gd name="T36" fmla="*/ 463 w 532"/>
                <a:gd name="T37" fmla="*/ 67 h 490"/>
                <a:gd name="T38" fmla="*/ 508 w 532"/>
                <a:gd name="T39" fmla="*/ 30 h 490"/>
                <a:gd name="T40" fmla="*/ 512 w 532"/>
                <a:gd name="T41" fmla="*/ 0 h 490"/>
                <a:gd name="T42" fmla="*/ 331 w 532"/>
                <a:gd name="T43" fmla="*/ 16 h 490"/>
                <a:gd name="T44" fmla="*/ 347 w 532"/>
                <a:gd name="T45" fmla="*/ 2 h 490"/>
                <a:gd name="T46" fmla="*/ 331 w 532"/>
                <a:gd name="T47" fmla="*/ 16 h 490"/>
                <a:gd name="T48" fmla="*/ 352 w 532"/>
                <a:gd name="T49" fmla="*/ 89 h 490"/>
                <a:gd name="T50" fmla="*/ 246 w 532"/>
                <a:gd name="T51" fmla="*/ 116 h 490"/>
                <a:gd name="T52" fmla="*/ 259 w 532"/>
                <a:gd name="T53" fmla="*/ 213 h 490"/>
                <a:gd name="T54" fmla="*/ 387 w 532"/>
                <a:gd name="T55" fmla="*/ 183 h 490"/>
                <a:gd name="T56" fmla="*/ 370 w 532"/>
                <a:gd name="T57" fmla="*/ 104 h 490"/>
                <a:gd name="T58" fmla="*/ 217 w 532"/>
                <a:gd name="T59" fmla="*/ 234 h 490"/>
                <a:gd name="T60" fmla="*/ 126 w 532"/>
                <a:gd name="T61" fmla="*/ 278 h 490"/>
                <a:gd name="T62" fmla="*/ 244 w 532"/>
                <a:gd name="T63" fmla="*/ 308 h 490"/>
                <a:gd name="T64" fmla="*/ 231 w 532"/>
                <a:gd name="T65" fmla="*/ 246 h 490"/>
                <a:gd name="T66" fmla="*/ 430 w 532"/>
                <a:gd name="T67" fmla="*/ 280 h 490"/>
                <a:gd name="T68" fmla="*/ 335 w 532"/>
                <a:gd name="T69" fmla="*/ 304 h 490"/>
                <a:gd name="T70" fmla="*/ 347 w 532"/>
                <a:gd name="T71" fmla="*/ 392 h 490"/>
                <a:gd name="T72" fmla="*/ 462 w 532"/>
                <a:gd name="T73" fmla="*/ 365 h 490"/>
                <a:gd name="T74" fmla="*/ 447 w 532"/>
                <a:gd name="T75" fmla="*/ 29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2" h="490">
                  <a:moveTo>
                    <a:pt x="131" y="166"/>
                  </a:moveTo>
                  <a:cubicBezTo>
                    <a:pt x="137" y="203"/>
                    <a:pt x="103" y="235"/>
                    <a:pt x="68" y="243"/>
                  </a:cubicBezTo>
                  <a:cubicBezTo>
                    <a:pt x="48" y="248"/>
                    <a:pt x="24" y="247"/>
                    <a:pt x="6" y="236"/>
                  </a:cubicBezTo>
                  <a:cubicBezTo>
                    <a:pt x="11" y="112"/>
                    <a:pt x="11" y="112"/>
                    <a:pt x="11" y="112"/>
                  </a:cubicBezTo>
                  <a:cubicBezTo>
                    <a:pt x="50" y="90"/>
                    <a:pt x="105" y="106"/>
                    <a:pt x="126" y="150"/>
                  </a:cubicBezTo>
                  <a:cubicBezTo>
                    <a:pt x="129" y="155"/>
                    <a:pt x="130" y="160"/>
                    <a:pt x="131" y="166"/>
                  </a:cubicBezTo>
                  <a:close/>
                  <a:moveTo>
                    <a:pt x="78" y="326"/>
                  </a:moveTo>
                  <a:cubicBezTo>
                    <a:pt x="75" y="323"/>
                    <a:pt x="71" y="319"/>
                    <a:pt x="66" y="316"/>
                  </a:cubicBezTo>
                  <a:cubicBezTo>
                    <a:pt x="62" y="313"/>
                    <a:pt x="57" y="311"/>
                    <a:pt x="52" y="310"/>
                  </a:cubicBezTo>
                  <a:cubicBezTo>
                    <a:pt x="35" y="306"/>
                    <a:pt x="15" y="313"/>
                    <a:pt x="2" y="325"/>
                  </a:cubicBezTo>
                  <a:cubicBezTo>
                    <a:pt x="0" y="397"/>
                    <a:pt x="0" y="397"/>
                    <a:pt x="0" y="397"/>
                  </a:cubicBezTo>
                  <a:cubicBezTo>
                    <a:pt x="1" y="398"/>
                    <a:pt x="2" y="400"/>
                    <a:pt x="3" y="401"/>
                  </a:cubicBezTo>
                  <a:cubicBezTo>
                    <a:pt x="16" y="414"/>
                    <a:pt x="37" y="416"/>
                    <a:pt x="55" y="411"/>
                  </a:cubicBezTo>
                  <a:cubicBezTo>
                    <a:pt x="71" y="408"/>
                    <a:pt x="86" y="397"/>
                    <a:pt x="90" y="380"/>
                  </a:cubicBezTo>
                  <a:cubicBezTo>
                    <a:pt x="92" y="373"/>
                    <a:pt x="93" y="365"/>
                    <a:pt x="92" y="357"/>
                  </a:cubicBezTo>
                  <a:cubicBezTo>
                    <a:pt x="91" y="346"/>
                    <a:pt x="86" y="335"/>
                    <a:pt x="78" y="326"/>
                  </a:cubicBezTo>
                  <a:close/>
                  <a:moveTo>
                    <a:pt x="515" y="109"/>
                  </a:moveTo>
                  <a:cubicBezTo>
                    <a:pt x="487" y="103"/>
                    <a:pt x="452" y="124"/>
                    <a:pt x="443" y="150"/>
                  </a:cubicBezTo>
                  <a:cubicBezTo>
                    <a:pt x="426" y="198"/>
                    <a:pt x="476" y="230"/>
                    <a:pt x="518" y="220"/>
                  </a:cubicBezTo>
                  <a:cubicBezTo>
                    <a:pt x="523" y="219"/>
                    <a:pt x="528" y="217"/>
                    <a:pt x="532" y="214"/>
                  </a:cubicBezTo>
                  <a:cubicBezTo>
                    <a:pt x="530" y="116"/>
                    <a:pt x="530" y="116"/>
                    <a:pt x="530" y="116"/>
                  </a:cubicBezTo>
                  <a:cubicBezTo>
                    <a:pt x="525" y="113"/>
                    <a:pt x="520" y="111"/>
                    <a:pt x="515" y="109"/>
                  </a:cubicBezTo>
                  <a:close/>
                  <a:moveTo>
                    <a:pt x="266" y="456"/>
                  </a:moveTo>
                  <a:cubicBezTo>
                    <a:pt x="266" y="455"/>
                    <a:pt x="266" y="455"/>
                    <a:pt x="266" y="455"/>
                  </a:cubicBezTo>
                  <a:cubicBezTo>
                    <a:pt x="261" y="421"/>
                    <a:pt x="233" y="388"/>
                    <a:pt x="197" y="389"/>
                  </a:cubicBezTo>
                  <a:cubicBezTo>
                    <a:pt x="159" y="390"/>
                    <a:pt x="117" y="411"/>
                    <a:pt x="114" y="453"/>
                  </a:cubicBezTo>
                  <a:cubicBezTo>
                    <a:pt x="113" y="465"/>
                    <a:pt x="115" y="478"/>
                    <a:pt x="119" y="490"/>
                  </a:cubicBezTo>
                  <a:cubicBezTo>
                    <a:pt x="163" y="490"/>
                    <a:pt x="210" y="489"/>
                    <a:pt x="259" y="489"/>
                  </a:cubicBezTo>
                  <a:cubicBezTo>
                    <a:pt x="265" y="478"/>
                    <a:pt x="267" y="467"/>
                    <a:pt x="266" y="456"/>
                  </a:cubicBezTo>
                  <a:close/>
                  <a:moveTo>
                    <a:pt x="196" y="3"/>
                  </a:moveTo>
                  <a:cubicBezTo>
                    <a:pt x="81" y="4"/>
                    <a:pt x="81" y="4"/>
                    <a:pt x="81" y="4"/>
                  </a:cubicBezTo>
                  <a:cubicBezTo>
                    <a:pt x="81" y="5"/>
                    <a:pt x="80" y="5"/>
                    <a:pt x="80" y="6"/>
                  </a:cubicBezTo>
                  <a:cubicBezTo>
                    <a:pt x="57" y="70"/>
                    <a:pt x="131" y="116"/>
                    <a:pt x="182" y="76"/>
                  </a:cubicBezTo>
                  <a:cubicBezTo>
                    <a:pt x="197" y="64"/>
                    <a:pt x="208" y="46"/>
                    <a:pt x="204" y="26"/>
                  </a:cubicBezTo>
                  <a:cubicBezTo>
                    <a:pt x="202" y="18"/>
                    <a:pt x="200" y="10"/>
                    <a:pt x="196" y="3"/>
                  </a:cubicBezTo>
                  <a:close/>
                  <a:moveTo>
                    <a:pt x="399" y="1"/>
                  </a:moveTo>
                  <a:cubicBezTo>
                    <a:pt x="397" y="18"/>
                    <a:pt x="404" y="36"/>
                    <a:pt x="415" y="49"/>
                  </a:cubicBezTo>
                  <a:cubicBezTo>
                    <a:pt x="427" y="62"/>
                    <a:pt x="444" y="71"/>
                    <a:pt x="463" y="67"/>
                  </a:cubicBezTo>
                  <a:cubicBezTo>
                    <a:pt x="471" y="65"/>
                    <a:pt x="478" y="62"/>
                    <a:pt x="485" y="57"/>
                  </a:cubicBezTo>
                  <a:cubicBezTo>
                    <a:pt x="496" y="51"/>
                    <a:pt x="504" y="42"/>
                    <a:pt x="508" y="30"/>
                  </a:cubicBezTo>
                  <a:cubicBezTo>
                    <a:pt x="510" y="25"/>
                    <a:pt x="512" y="19"/>
                    <a:pt x="512" y="13"/>
                  </a:cubicBezTo>
                  <a:cubicBezTo>
                    <a:pt x="512" y="9"/>
                    <a:pt x="512" y="5"/>
                    <a:pt x="512" y="0"/>
                  </a:cubicBezTo>
                  <a:lnTo>
                    <a:pt x="399" y="1"/>
                  </a:lnTo>
                  <a:close/>
                  <a:moveTo>
                    <a:pt x="331" y="16"/>
                  </a:moveTo>
                  <a:cubicBezTo>
                    <a:pt x="331" y="16"/>
                    <a:pt x="331" y="16"/>
                    <a:pt x="332" y="16"/>
                  </a:cubicBezTo>
                  <a:cubicBezTo>
                    <a:pt x="338" y="12"/>
                    <a:pt x="343" y="7"/>
                    <a:pt x="347" y="2"/>
                  </a:cubicBezTo>
                  <a:cubicBezTo>
                    <a:pt x="254" y="3"/>
                    <a:pt x="254" y="3"/>
                    <a:pt x="254" y="3"/>
                  </a:cubicBezTo>
                  <a:cubicBezTo>
                    <a:pt x="269" y="27"/>
                    <a:pt x="305" y="31"/>
                    <a:pt x="331" y="16"/>
                  </a:cubicBezTo>
                  <a:close/>
                  <a:moveTo>
                    <a:pt x="370" y="104"/>
                  </a:moveTo>
                  <a:cubicBezTo>
                    <a:pt x="364" y="99"/>
                    <a:pt x="358" y="93"/>
                    <a:pt x="352" y="89"/>
                  </a:cubicBezTo>
                  <a:cubicBezTo>
                    <a:pt x="345" y="85"/>
                    <a:pt x="338" y="82"/>
                    <a:pt x="331" y="80"/>
                  </a:cubicBezTo>
                  <a:cubicBezTo>
                    <a:pt x="300" y="73"/>
                    <a:pt x="263" y="90"/>
                    <a:pt x="246" y="116"/>
                  </a:cubicBezTo>
                  <a:cubicBezTo>
                    <a:pt x="240" y="125"/>
                    <a:pt x="237" y="135"/>
                    <a:pt x="236" y="146"/>
                  </a:cubicBezTo>
                  <a:cubicBezTo>
                    <a:pt x="235" y="170"/>
                    <a:pt x="241" y="196"/>
                    <a:pt x="259" y="213"/>
                  </a:cubicBezTo>
                  <a:cubicBezTo>
                    <a:pt x="279" y="233"/>
                    <a:pt x="309" y="235"/>
                    <a:pt x="335" y="229"/>
                  </a:cubicBezTo>
                  <a:cubicBezTo>
                    <a:pt x="359" y="223"/>
                    <a:pt x="381" y="208"/>
                    <a:pt x="387" y="183"/>
                  </a:cubicBezTo>
                  <a:cubicBezTo>
                    <a:pt x="389" y="172"/>
                    <a:pt x="390" y="160"/>
                    <a:pt x="389" y="149"/>
                  </a:cubicBezTo>
                  <a:cubicBezTo>
                    <a:pt x="388" y="132"/>
                    <a:pt x="381" y="116"/>
                    <a:pt x="370" y="104"/>
                  </a:cubicBezTo>
                  <a:close/>
                  <a:moveTo>
                    <a:pt x="231" y="246"/>
                  </a:moveTo>
                  <a:cubicBezTo>
                    <a:pt x="227" y="241"/>
                    <a:pt x="222" y="237"/>
                    <a:pt x="217" y="234"/>
                  </a:cubicBezTo>
                  <a:cubicBezTo>
                    <a:pt x="212" y="231"/>
                    <a:pt x="206" y="228"/>
                    <a:pt x="200" y="227"/>
                  </a:cubicBezTo>
                  <a:cubicBezTo>
                    <a:pt x="166" y="219"/>
                    <a:pt x="128" y="241"/>
                    <a:pt x="126" y="278"/>
                  </a:cubicBezTo>
                  <a:cubicBezTo>
                    <a:pt x="125" y="299"/>
                    <a:pt x="130" y="325"/>
                    <a:pt x="147" y="338"/>
                  </a:cubicBezTo>
                  <a:cubicBezTo>
                    <a:pt x="177" y="362"/>
                    <a:pt x="235" y="346"/>
                    <a:pt x="244" y="308"/>
                  </a:cubicBezTo>
                  <a:cubicBezTo>
                    <a:pt x="247" y="299"/>
                    <a:pt x="247" y="290"/>
                    <a:pt x="246" y="281"/>
                  </a:cubicBezTo>
                  <a:cubicBezTo>
                    <a:pt x="245" y="268"/>
                    <a:pt x="240" y="255"/>
                    <a:pt x="231" y="246"/>
                  </a:cubicBezTo>
                  <a:close/>
                  <a:moveTo>
                    <a:pt x="447" y="293"/>
                  </a:moveTo>
                  <a:cubicBezTo>
                    <a:pt x="442" y="288"/>
                    <a:pt x="436" y="283"/>
                    <a:pt x="430" y="280"/>
                  </a:cubicBezTo>
                  <a:cubicBezTo>
                    <a:pt x="425" y="276"/>
                    <a:pt x="418" y="273"/>
                    <a:pt x="411" y="272"/>
                  </a:cubicBezTo>
                  <a:cubicBezTo>
                    <a:pt x="384" y="265"/>
                    <a:pt x="351" y="281"/>
                    <a:pt x="335" y="304"/>
                  </a:cubicBezTo>
                  <a:cubicBezTo>
                    <a:pt x="330" y="312"/>
                    <a:pt x="327" y="321"/>
                    <a:pt x="326" y="331"/>
                  </a:cubicBezTo>
                  <a:cubicBezTo>
                    <a:pt x="325" y="353"/>
                    <a:pt x="331" y="376"/>
                    <a:pt x="347" y="392"/>
                  </a:cubicBezTo>
                  <a:cubicBezTo>
                    <a:pt x="365" y="409"/>
                    <a:pt x="392" y="412"/>
                    <a:pt x="415" y="406"/>
                  </a:cubicBezTo>
                  <a:cubicBezTo>
                    <a:pt x="437" y="401"/>
                    <a:pt x="457" y="387"/>
                    <a:pt x="462" y="365"/>
                  </a:cubicBezTo>
                  <a:cubicBezTo>
                    <a:pt x="465" y="355"/>
                    <a:pt x="465" y="344"/>
                    <a:pt x="464" y="334"/>
                  </a:cubicBezTo>
                  <a:cubicBezTo>
                    <a:pt x="463" y="319"/>
                    <a:pt x="457" y="304"/>
                    <a:pt x="447" y="29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42"/>
            <p:cNvSpPr>
              <a:spLocks noEditPoints="1"/>
            </p:cNvSpPr>
            <p:nvPr/>
          </p:nvSpPr>
          <p:spPr bwMode="auto">
            <a:xfrm>
              <a:off x="1849310" y="8137565"/>
              <a:ext cx="972471" cy="1075232"/>
            </a:xfrm>
            <a:custGeom>
              <a:avLst/>
              <a:gdLst>
                <a:gd name="T0" fmla="*/ 292 w 547"/>
                <a:gd name="T1" fmla="*/ 338 h 604"/>
                <a:gd name="T2" fmla="*/ 305 w 547"/>
                <a:gd name="T3" fmla="*/ 155 h 604"/>
                <a:gd name="T4" fmla="*/ 398 w 547"/>
                <a:gd name="T5" fmla="*/ 161 h 604"/>
                <a:gd name="T6" fmla="*/ 354 w 547"/>
                <a:gd name="T7" fmla="*/ 166 h 604"/>
                <a:gd name="T8" fmla="*/ 365 w 547"/>
                <a:gd name="T9" fmla="*/ 163 h 604"/>
                <a:gd name="T10" fmla="*/ 370 w 547"/>
                <a:gd name="T11" fmla="*/ 188 h 604"/>
                <a:gd name="T12" fmla="*/ 312 w 547"/>
                <a:gd name="T13" fmla="*/ 145 h 604"/>
                <a:gd name="T14" fmla="*/ 294 w 547"/>
                <a:gd name="T15" fmla="*/ 124 h 604"/>
                <a:gd name="T16" fmla="*/ 384 w 547"/>
                <a:gd name="T17" fmla="*/ 103 h 604"/>
                <a:gd name="T18" fmla="*/ 306 w 547"/>
                <a:gd name="T19" fmla="*/ 91 h 604"/>
                <a:gd name="T20" fmla="*/ 276 w 547"/>
                <a:gd name="T21" fmla="*/ 88 h 604"/>
                <a:gd name="T22" fmla="*/ 245 w 547"/>
                <a:gd name="T23" fmla="*/ 11 h 604"/>
                <a:gd name="T24" fmla="*/ 173 w 547"/>
                <a:gd name="T25" fmla="*/ 51 h 604"/>
                <a:gd name="T26" fmla="*/ 228 w 547"/>
                <a:gd name="T27" fmla="*/ 95 h 604"/>
                <a:gd name="T28" fmla="*/ 172 w 547"/>
                <a:gd name="T29" fmla="*/ 144 h 604"/>
                <a:gd name="T30" fmla="*/ 251 w 547"/>
                <a:gd name="T31" fmla="*/ 117 h 604"/>
                <a:gd name="T32" fmla="*/ 220 w 547"/>
                <a:gd name="T33" fmla="*/ 194 h 604"/>
                <a:gd name="T34" fmla="*/ 182 w 547"/>
                <a:gd name="T35" fmla="*/ 181 h 604"/>
                <a:gd name="T36" fmla="*/ 194 w 547"/>
                <a:gd name="T37" fmla="*/ 166 h 604"/>
                <a:gd name="T38" fmla="*/ 196 w 547"/>
                <a:gd name="T39" fmla="*/ 179 h 604"/>
                <a:gd name="T40" fmla="*/ 183 w 547"/>
                <a:gd name="T41" fmla="*/ 159 h 604"/>
                <a:gd name="T42" fmla="*/ 220 w 547"/>
                <a:gd name="T43" fmla="*/ 204 h 604"/>
                <a:gd name="T44" fmla="*/ 264 w 547"/>
                <a:gd name="T45" fmla="*/ 146 h 604"/>
                <a:gd name="T46" fmla="*/ 3 w 547"/>
                <a:gd name="T47" fmla="*/ 334 h 604"/>
                <a:gd name="T48" fmla="*/ 256 w 547"/>
                <a:gd name="T49" fmla="*/ 380 h 604"/>
                <a:gd name="T50" fmla="*/ 297 w 547"/>
                <a:gd name="T51" fmla="*/ 603 h 604"/>
                <a:gd name="T52" fmla="*/ 546 w 547"/>
                <a:gd name="T53" fmla="*/ 389 h 604"/>
                <a:gd name="T54" fmla="*/ 335 w 547"/>
                <a:gd name="T55" fmla="*/ 89 h 604"/>
                <a:gd name="T56" fmla="*/ 312 w 547"/>
                <a:gd name="T57" fmla="*/ 111 h 604"/>
                <a:gd name="T58" fmla="*/ 294 w 547"/>
                <a:gd name="T59" fmla="*/ 107 h 604"/>
                <a:gd name="T60" fmla="*/ 295 w 547"/>
                <a:gd name="T61" fmla="*/ 71 h 604"/>
                <a:gd name="T62" fmla="*/ 318 w 547"/>
                <a:gd name="T63" fmla="*/ 63 h 604"/>
                <a:gd name="T64" fmla="*/ 295 w 547"/>
                <a:gd name="T65" fmla="*/ 71 h 604"/>
                <a:gd name="T66" fmla="*/ 194 w 547"/>
                <a:gd name="T67" fmla="*/ 66 h 604"/>
                <a:gd name="T68" fmla="*/ 223 w 547"/>
                <a:gd name="T69" fmla="*/ 84 h 604"/>
                <a:gd name="T70" fmla="*/ 195 w 547"/>
                <a:gd name="T71" fmla="*/ 123 h 604"/>
                <a:gd name="T72" fmla="*/ 205 w 547"/>
                <a:gd name="T73" fmla="*/ 107 h 604"/>
                <a:gd name="T74" fmla="*/ 195 w 547"/>
                <a:gd name="T75" fmla="*/ 123 h 604"/>
                <a:gd name="T76" fmla="*/ 255 w 547"/>
                <a:gd name="T77" fmla="*/ 3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47" h="604">
                  <a:moveTo>
                    <a:pt x="547" y="341"/>
                  </a:moveTo>
                  <a:cubicBezTo>
                    <a:pt x="292" y="338"/>
                    <a:pt x="292" y="338"/>
                    <a:pt x="292" y="338"/>
                  </a:cubicBezTo>
                  <a:cubicBezTo>
                    <a:pt x="289" y="140"/>
                    <a:pt x="289" y="140"/>
                    <a:pt x="289" y="140"/>
                  </a:cubicBezTo>
                  <a:cubicBezTo>
                    <a:pt x="294" y="145"/>
                    <a:pt x="299" y="149"/>
                    <a:pt x="305" y="155"/>
                  </a:cubicBezTo>
                  <a:cubicBezTo>
                    <a:pt x="311" y="161"/>
                    <a:pt x="314" y="170"/>
                    <a:pt x="317" y="178"/>
                  </a:cubicBezTo>
                  <a:cubicBezTo>
                    <a:pt x="333" y="214"/>
                    <a:pt x="409" y="209"/>
                    <a:pt x="398" y="161"/>
                  </a:cubicBezTo>
                  <a:cubicBezTo>
                    <a:pt x="396" y="152"/>
                    <a:pt x="382" y="140"/>
                    <a:pt x="371" y="142"/>
                  </a:cubicBezTo>
                  <a:cubicBezTo>
                    <a:pt x="361" y="145"/>
                    <a:pt x="348" y="156"/>
                    <a:pt x="354" y="166"/>
                  </a:cubicBezTo>
                  <a:cubicBezTo>
                    <a:pt x="358" y="173"/>
                    <a:pt x="373" y="177"/>
                    <a:pt x="373" y="166"/>
                  </a:cubicBezTo>
                  <a:cubicBezTo>
                    <a:pt x="370" y="166"/>
                    <a:pt x="368" y="163"/>
                    <a:pt x="365" y="163"/>
                  </a:cubicBezTo>
                  <a:cubicBezTo>
                    <a:pt x="371" y="147"/>
                    <a:pt x="391" y="164"/>
                    <a:pt x="385" y="177"/>
                  </a:cubicBezTo>
                  <a:cubicBezTo>
                    <a:pt x="382" y="183"/>
                    <a:pt x="375" y="186"/>
                    <a:pt x="370" y="188"/>
                  </a:cubicBezTo>
                  <a:cubicBezTo>
                    <a:pt x="354" y="194"/>
                    <a:pt x="342" y="190"/>
                    <a:pt x="334" y="175"/>
                  </a:cubicBezTo>
                  <a:cubicBezTo>
                    <a:pt x="328" y="165"/>
                    <a:pt x="322" y="152"/>
                    <a:pt x="312" y="145"/>
                  </a:cubicBezTo>
                  <a:cubicBezTo>
                    <a:pt x="307" y="142"/>
                    <a:pt x="305" y="140"/>
                    <a:pt x="302" y="135"/>
                  </a:cubicBezTo>
                  <a:cubicBezTo>
                    <a:pt x="301" y="134"/>
                    <a:pt x="296" y="123"/>
                    <a:pt x="294" y="124"/>
                  </a:cubicBezTo>
                  <a:cubicBezTo>
                    <a:pt x="308" y="121"/>
                    <a:pt x="320" y="121"/>
                    <a:pt x="336" y="121"/>
                  </a:cubicBezTo>
                  <a:cubicBezTo>
                    <a:pt x="349" y="121"/>
                    <a:pt x="378" y="118"/>
                    <a:pt x="384" y="103"/>
                  </a:cubicBezTo>
                  <a:cubicBezTo>
                    <a:pt x="391" y="83"/>
                    <a:pt x="364" y="75"/>
                    <a:pt x="349" y="76"/>
                  </a:cubicBezTo>
                  <a:cubicBezTo>
                    <a:pt x="333" y="76"/>
                    <a:pt x="319" y="83"/>
                    <a:pt x="306" y="91"/>
                  </a:cubicBezTo>
                  <a:cubicBezTo>
                    <a:pt x="329" y="73"/>
                    <a:pt x="359" y="36"/>
                    <a:pt x="334" y="21"/>
                  </a:cubicBezTo>
                  <a:cubicBezTo>
                    <a:pt x="299" y="0"/>
                    <a:pt x="274" y="60"/>
                    <a:pt x="276" y="88"/>
                  </a:cubicBezTo>
                  <a:cubicBezTo>
                    <a:pt x="274" y="73"/>
                    <a:pt x="279" y="57"/>
                    <a:pt x="277" y="41"/>
                  </a:cubicBezTo>
                  <a:cubicBezTo>
                    <a:pt x="276" y="28"/>
                    <a:pt x="261" y="5"/>
                    <a:pt x="245" y="11"/>
                  </a:cubicBezTo>
                  <a:cubicBezTo>
                    <a:pt x="202" y="24"/>
                    <a:pt x="243" y="79"/>
                    <a:pt x="257" y="96"/>
                  </a:cubicBezTo>
                  <a:cubicBezTo>
                    <a:pt x="234" y="83"/>
                    <a:pt x="205" y="36"/>
                    <a:pt x="173" y="51"/>
                  </a:cubicBezTo>
                  <a:cubicBezTo>
                    <a:pt x="151" y="60"/>
                    <a:pt x="166" y="77"/>
                    <a:pt x="179" y="85"/>
                  </a:cubicBezTo>
                  <a:cubicBezTo>
                    <a:pt x="194" y="94"/>
                    <a:pt x="217" y="89"/>
                    <a:pt x="228" y="95"/>
                  </a:cubicBezTo>
                  <a:cubicBezTo>
                    <a:pt x="203" y="97"/>
                    <a:pt x="181" y="88"/>
                    <a:pt x="158" y="105"/>
                  </a:cubicBezTo>
                  <a:cubicBezTo>
                    <a:pt x="135" y="122"/>
                    <a:pt x="147" y="142"/>
                    <a:pt x="172" y="144"/>
                  </a:cubicBezTo>
                  <a:cubicBezTo>
                    <a:pt x="193" y="145"/>
                    <a:pt x="209" y="131"/>
                    <a:pt x="226" y="123"/>
                  </a:cubicBezTo>
                  <a:cubicBezTo>
                    <a:pt x="233" y="120"/>
                    <a:pt x="243" y="114"/>
                    <a:pt x="251" y="117"/>
                  </a:cubicBezTo>
                  <a:cubicBezTo>
                    <a:pt x="267" y="121"/>
                    <a:pt x="254" y="145"/>
                    <a:pt x="249" y="154"/>
                  </a:cubicBezTo>
                  <a:cubicBezTo>
                    <a:pt x="242" y="168"/>
                    <a:pt x="234" y="185"/>
                    <a:pt x="220" y="194"/>
                  </a:cubicBezTo>
                  <a:cubicBezTo>
                    <a:pt x="215" y="198"/>
                    <a:pt x="209" y="200"/>
                    <a:pt x="203" y="200"/>
                  </a:cubicBezTo>
                  <a:cubicBezTo>
                    <a:pt x="192" y="201"/>
                    <a:pt x="181" y="196"/>
                    <a:pt x="182" y="181"/>
                  </a:cubicBezTo>
                  <a:cubicBezTo>
                    <a:pt x="182" y="177"/>
                    <a:pt x="182" y="172"/>
                    <a:pt x="186" y="168"/>
                  </a:cubicBezTo>
                  <a:cubicBezTo>
                    <a:pt x="188" y="167"/>
                    <a:pt x="192" y="165"/>
                    <a:pt x="194" y="166"/>
                  </a:cubicBezTo>
                  <a:cubicBezTo>
                    <a:pt x="195" y="166"/>
                    <a:pt x="201" y="169"/>
                    <a:pt x="200" y="169"/>
                  </a:cubicBezTo>
                  <a:cubicBezTo>
                    <a:pt x="195" y="171"/>
                    <a:pt x="188" y="176"/>
                    <a:pt x="196" y="179"/>
                  </a:cubicBezTo>
                  <a:cubicBezTo>
                    <a:pt x="203" y="182"/>
                    <a:pt x="208" y="171"/>
                    <a:pt x="207" y="165"/>
                  </a:cubicBezTo>
                  <a:cubicBezTo>
                    <a:pt x="204" y="153"/>
                    <a:pt x="192" y="153"/>
                    <a:pt x="183" y="159"/>
                  </a:cubicBezTo>
                  <a:cubicBezTo>
                    <a:pt x="170" y="168"/>
                    <a:pt x="168" y="183"/>
                    <a:pt x="175" y="196"/>
                  </a:cubicBezTo>
                  <a:cubicBezTo>
                    <a:pt x="185" y="212"/>
                    <a:pt x="204" y="212"/>
                    <a:pt x="220" y="204"/>
                  </a:cubicBezTo>
                  <a:cubicBezTo>
                    <a:pt x="236" y="197"/>
                    <a:pt x="248" y="180"/>
                    <a:pt x="256" y="165"/>
                  </a:cubicBezTo>
                  <a:cubicBezTo>
                    <a:pt x="259" y="159"/>
                    <a:pt x="262" y="152"/>
                    <a:pt x="264" y="146"/>
                  </a:cubicBezTo>
                  <a:cubicBezTo>
                    <a:pt x="257" y="337"/>
                    <a:pt x="257" y="337"/>
                    <a:pt x="257" y="337"/>
                  </a:cubicBezTo>
                  <a:cubicBezTo>
                    <a:pt x="3" y="334"/>
                    <a:pt x="3" y="334"/>
                    <a:pt x="3" y="334"/>
                  </a:cubicBezTo>
                  <a:cubicBezTo>
                    <a:pt x="0" y="372"/>
                    <a:pt x="0" y="372"/>
                    <a:pt x="0" y="372"/>
                  </a:cubicBezTo>
                  <a:cubicBezTo>
                    <a:pt x="256" y="380"/>
                    <a:pt x="256" y="380"/>
                    <a:pt x="256" y="380"/>
                  </a:cubicBezTo>
                  <a:cubicBezTo>
                    <a:pt x="248" y="604"/>
                    <a:pt x="248" y="604"/>
                    <a:pt x="248" y="604"/>
                  </a:cubicBezTo>
                  <a:cubicBezTo>
                    <a:pt x="264" y="604"/>
                    <a:pt x="281" y="604"/>
                    <a:pt x="297" y="603"/>
                  </a:cubicBezTo>
                  <a:cubicBezTo>
                    <a:pt x="293" y="381"/>
                    <a:pt x="293" y="381"/>
                    <a:pt x="293" y="381"/>
                  </a:cubicBezTo>
                  <a:cubicBezTo>
                    <a:pt x="546" y="389"/>
                    <a:pt x="546" y="389"/>
                    <a:pt x="546" y="389"/>
                  </a:cubicBezTo>
                  <a:lnTo>
                    <a:pt x="547" y="341"/>
                  </a:lnTo>
                  <a:close/>
                  <a:moveTo>
                    <a:pt x="335" y="89"/>
                  </a:moveTo>
                  <a:cubicBezTo>
                    <a:pt x="347" y="88"/>
                    <a:pt x="353" y="95"/>
                    <a:pt x="343" y="104"/>
                  </a:cubicBezTo>
                  <a:cubicBezTo>
                    <a:pt x="336" y="109"/>
                    <a:pt x="320" y="110"/>
                    <a:pt x="312" y="111"/>
                  </a:cubicBezTo>
                  <a:cubicBezTo>
                    <a:pt x="309" y="111"/>
                    <a:pt x="301" y="110"/>
                    <a:pt x="294" y="110"/>
                  </a:cubicBezTo>
                  <a:cubicBezTo>
                    <a:pt x="294" y="109"/>
                    <a:pt x="294" y="108"/>
                    <a:pt x="294" y="107"/>
                  </a:cubicBezTo>
                  <a:cubicBezTo>
                    <a:pt x="308" y="103"/>
                    <a:pt x="325" y="91"/>
                    <a:pt x="335" y="89"/>
                  </a:cubicBezTo>
                  <a:close/>
                  <a:moveTo>
                    <a:pt x="295" y="71"/>
                  </a:moveTo>
                  <a:cubicBezTo>
                    <a:pt x="299" y="63"/>
                    <a:pt x="305" y="48"/>
                    <a:pt x="314" y="46"/>
                  </a:cubicBezTo>
                  <a:cubicBezTo>
                    <a:pt x="331" y="40"/>
                    <a:pt x="325" y="56"/>
                    <a:pt x="318" y="63"/>
                  </a:cubicBezTo>
                  <a:cubicBezTo>
                    <a:pt x="311" y="70"/>
                    <a:pt x="299" y="78"/>
                    <a:pt x="291" y="86"/>
                  </a:cubicBezTo>
                  <a:cubicBezTo>
                    <a:pt x="293" y="81"/>
                    <a:pt x="294" y="76"/>
                    <a:pt x="295" y="71"/>
                  </a:cubicBezTo>
                  <a:close/>
                  <a:moveTo>
                    <a:pt x="191" y="76"/>
                  </a:moveTo>
                  <a:cubicBezTo>
                    <a:pt x="188" y="71"/>
                    <a:pt x="189" y="67"/>
                    <a:pt x="194" y="66"/>
                  </a:cubicBezTo>
                  <a:cubicBezTo>
                    <a:pt x="199" y="64"/>
                    <a:pt x="204" y="67"/>
                    <a:pt x="208" y="70"/>
                  </a:cubicBezTo>
                  <a:cubicBezTo>
                    <a:pt x="214" y="74"/>
                    <a:pt x="217" y="80"/>
                    <a:pt x="223" y="84"/>
                  </a:cubicBezTo>
                  <a:cubicBezTo>
                    <a:pt x="210" y="83"/>
                    <a:pt x="195" y="84"/>
                    <a:pt x="191" y="76"/>
                  </a:cubicBezTo>
                  <a:close/>
                  <a:moveTo>
                    <a:pt x="195" y="123"/>
                  </a:moveTo>
                  <a:cubicBezTo>
                    <a:pt x="187" y="126"/>
                    <a:pt x="167" y="130"/>
                    <a:pt x="177" y="115"/>
                  </a:cubicBezTo>
                  <a:cubicBezTo>
                    <a:pt x="182" y="106"/>
                    <a:pt x="196" y="107"/>
                    <a:pt x="205" y="107"/>
                  </a:cubicBezTo>
                  <a:cubicBezTo>
                    <a:pt x="211" y="107"/>
                    <a:pt x="223" y="109"/>
                    <a:pt x="233" y="109"/>
                  </a:cubicBezTo>
                  <a:cubicBezTo>
                    <a:pt x="220" y="112"/>
                    <a:pt x="209" y="119"/>
                    <a:pt x="195" y="123"/>
                  </a:cubicBezTo>
                  <a:close/>
                  <a:moveTo>
                    <a:pt x="264" y="89"/>
                  </a:moveTo>
                  <a:cubicBezTo>
                    <a:pt x="258" y="74"/>
                    <a:pt x="241" y="49"/>
                    <a:pt x="255" y="39"/>
                  </a:cubicBezTo>
                  <a:cubicBezTo>
                    <a:pt x="269" y="30"/>
                    <a:pt x="263" y="80"/>
                    <a:pt x="264" y="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44"/>
            <p:cNvSpPr>
              <a:spLocks/>
            </p:cNvSpPr>
            <p:nvPr/>
          </p:nvSpPr>
          <p:spPr bwMode="auto">
            <a:xfrm>
              <a:off x="5084330" y="8890561"/>
              <a:ext cx="1083556" cy="303054"/>
            </a:xfrm>
            <a:custGeom>
              <a:avLst/>
              <a:gdLst/>
              <a:ahLst/>
              <a:cxnLst/>
              <a:rect l="l" t="t" r="r" b="b"/>
              <a:pathLst>
                <a:path w="1083556" h="303054">
                  <a:moveTo>
                    <a:pt x="16025" y="0"/>
                  </a:moveTo>
                  <a:cubicBezTo>
                    <a:pt x="16025" y="0"/>
                    <a:pt x="16025" y="0"/>
                    <a:pt x="1083556" y="56966"/>
                  </a:cubicBezTo>
                  <a:lnTo>
                    <a:pt x="1061584" y="262984"/>
                  </a:lnTo>
                  <a:cubicBezTo>
                    <a:pt x="777022" y="301009"/>
                    <a:pt x="406706" y="306187"/>
                    <a:pt x="0" y="301704"/>
                  </a:cubicBezTo>
                  <a:cubicBezTo>
                    <a:pt x="2220" y="259894"/>
                    <a:pt x="6757" y="174483"/>
                    <a:pt x="16025" y="0"/>
                  </a:cubicBezTo>
                  <a:close/>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45"/>
            <p:cNvSpPr>
              <a:spLocks noEditPoints="1"/>
            </p:cNvSpPr>
            <p:nvPr/>
          </p:nvSpPr>
          <p:spPr bwMode="auto">
            <a:xfrm>
              <a:off x="5082200" y="8890561"/>
              <a:ext cx="1085686" cy="341795"/>
            </a:xfrm>
            <a:custGeom>
              <a:avLst/>
              <a:gdLst>
                <a:gd name="T0" fmla="*/ 582 w 598"/>
                <a:gd name="T1" fmla="*/ 185 h 192"/>
                <a:gd name="T2" fmla="*/ 374 w 598"/>
                <a:gd name="T3" fmla="*/ 191 h 192"/>
                <a:gd name="T4" fmla="*/ 0 w 598"/>
                <a:gd name="T5" fmla="*/ 192 h 192"/>
                <a:gd name="T6" fmla="*/ 2 w 598"/>
                <a:gd name="T7" fmla="*/ 154 h 192"/>
                <a:gd name="T8" fmla="*/ 584 w 598"/>
                <a:gd name="T9" fmla="*/ 165 h 192"/>
                <a:gd name="T10" fmla="*/ 582 w 598"/>
                <a:gd name="T11" fmla="*/ 185 h 192"/>
                <a:gd name="T12" fmla="*/ 8 w 598"/>
                <a:gd name="T13" fmla="*/ 36 h 192"/>
                <a:gd name="T14" fmla="*/ 596 w 598"/>
                <a:gd name="T15" fmla="*/ 55 h 192"/>
                <a:gd name="T16" fmla="*/ 598 w 598"/>
                <a:gd name="T17" fmla="*/ 32 h 192"/>
                <a:gd name="T18" fmla="*/ 10 w 598"/>
                <a:gd name="T19" fmla="*/ 0 h 192"/>
                <a:gd name="T20" fmla="*/ 8 w 598"/>
                <a:gd name="T21" fmla="*/ 36 h 192"/>
                <a:gd name="T22" fmla="*/ 3 w 598"/>
                <a:gd name="T23" fmla="*/ 121 h 192"/>
                <a:gd name="T24" fmla="*/ 589 w 598"/>
                <a:gd name="T25" fmla="*/ 121 h 192"/>
                <a:gd name="T26" fmla="*/ 593 w 598"/>
                <a:gd name="T27" fmla="*/ 78 h 192"/>
                <a:gd name="T28" fmla="*/ 5 w 598"/>
                <a:gd name="T29" fmla="*/ 85 h 192"/>
                <a:gd name="T30" fmla="*/ 3 w 598"/>
                <a:gd name="T31" fmla="*/ 12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8" h="192">
                  <a:moveTo>
                    <a:pt x="582" y="185"/>
                  </a:moveTo>
                  <a:cubicBezTo>
                    <a:pt x="374" y="191"/>
                    <a:pt x="374" y="191"/>
                    <a:pt x="374" y="191"/>
                  </a:cubicBezTo>
                  <a:cubicBezTo>
                    <a:pt x="244" y="190"/>
                    <a:pt x="118" y="191"/>
                    <a:pt x="0" y="192"/>
                  </a:cubicBezTo>
                  <a:cubicBezTo>
                    <a:pt x="2" y="154"/>
                    <a:pt x="2" y="154"/>
                    <a:pt x="2" y="154"/>
                  </a:cubicBezTo>
                  <a:cubicBezTo>
                    <a:pt x="584" y="165"/>
                    <a:pt x="584" y="165"/>
                    <a:pt x="584" y="165"/>
                  </a:cubicBezTo>
                  <a:lnTo>
                    <a:pt x="582" y="185"/>
                  </a:lnTo>
                  <a:close/>
                  <a:moveTo>
                    <a:pt x="8" y="36"/>
                  </a:moveTo>
                  <a:cubicBezTo>
                    <a:pt x="596" y="55"/>
                    <a:pt x="596" y="55"/>
                    <a:pt x="596" y="55"/>
                  </a:cubicBezTo>
                  <a:cubicBezTo>
                    <a:pt x="598" y="32"/>
                    <a:pt x="598" y="32"/>
                    <a:pt x="598" y="32"/>
                  </a:cubicBezTo>
                  <a:cubicBezTo>
                    <a:pt x="10" y="0"/>
                    <a:pt x="10" y="0"/>
                    <a:pt x="10" y="0"/>
                  </a:cubicBezTo>
                  <a:lnTo>
                    <a:pt x="8" y="36"/>
                  </a:lnTo>
                  <a:close/>
                  <a:moveTo>
                    <a:pt x="3" y="121"/>
                  </a:moveTo>
                  <a:cubicBezTo>
                    <a:pt x="589" y="121"/>
                    <a:pt x="589" y="121"/>
                    <a:pt x="589" y="121"/>
                  </a:cubicBezTo>
                  <a:cubicBezTo>
                    <a:pt x="593" y="78"/>
                    <a:pt x="593" y="78"/>
                    <a:pt x="593" y="78"/>
                  </a:cubicBezTo>
                  <a:cubicBezTo>
                    <a:pt x="5" y="85"/>
                    <a:pt x="5" y="85"/>
                    <a:pt x="5" y="85"/>
                  </a:cubicBezTo>
                  <a:lnTo>
                    <a:pt x="3" y="12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46"/>
            <p:cNvSpPr>
              <a:spLocks noEditPoints="1"/>
            </p:cNvSpPr>
            <p:nvPr/>
          </p:nvSpPr>
          <p:spPr bwMode="auto">
            <a:xfrm>
              <a:off x="5347269" y="8675159"/>
              <a:ext cx="504717" cy="553637"/>
            </a:xfrm>
            <a:custGeom>
              <a:avLst/>
              <a:gdLst>
                <a:gd name="T0" fmla="*/ 271 w 278"/>
                <a:gd name="T1" fmla="*/ 113 h 311"/>
                <a:gd name="T2" fmla="*/ 212 w 278"/>
                <a:gd name="T3" fmla="*/ 104 h 311"/>
                <a:gd name="T4" fmla="*/ 194 w 278"/>
                <a:gd name="T5" fmla="*/ 111 h 311"/>
                <a:gd name="T6" fmla="*/ 178 w 278"/>
                <a:gd name="T7" fmla="*/ 119 h 311"/>
                <a:gd name="T8" fmla="*/ 169 w 278"/>
                <a:gd name="T9" fmla="*/ 124 h 311"/>
                <a:gd name="T10" fmla="*/ 177 w 278"/>
                <a:gd name="T11" fmla="*/ 116 h 311"/>
                <a:gd name="T12" fmla="*/ 187 w 278"/>
                <a:gd name="T13" fmla="*/ 109 h 311"/>
                <a:gd name="T14" fmla="*/ 212 w 278"/>
                <a:gd name="T15" fmla="*/ 86 h 311"/>
                <a:gd name="T16" fmla="*/ 223 w 278"/>
                <a:gd name="T17" fmla="*/ 39 h 311"/>
                <a:gd name="T18" fmla="*/ 163 w 278"/>
                <a:gd name="T19" fmla="*/ 89 h 311"/>
                <a:gd name="T20" fmla="*/ 164 w 278"/>
                <a:gd name="T21" fmla="*/ 86 h 311"/>
                <a:gd name="T22" fmla="*/ 165 w 278"/>
                <a:gd name="T23" fmla="*/ 22 h 311"/>
                <a:gd name="T24" fmla="*/ 136 w 278"/>
                <a:gd name="T25" fmla="*/ 49 h 311"/>
                <a:gd name="T26" fmla="*/ 132 w 278"/>
                <a:gd name="T27" fmla="*/ 94 h 311"/>
                <a:gd name="T28" fmla="*/ 133 w 278"/>
                <a:gd name="T29" fmla="*/ 108 h 311"/>
                <a:gd name="T30" fmla="*/ 68 w 278"/>
                <a:gd name="T31" fmla="*/ 31 h 311"/>
                <a:gd name="T32" fmla="*/ 78 w 278"/>
                <a:gd name="T33" fmla="*/ 71 h 311"/>
                <a:gd name="T34" fmla="*/ 115 w 278"/>
                <a:gd name="T35" fmla="*/ 115 h 311"/>
                <a:gd name="T36" fmla="*/ 33 w 278"/>
                <a:gd name="T37" fmla="*/ 80 h 311"/>
                <a:gd name="T38" fmla="*/ 102 w 278"/>
                <a:gd name="T39" fmla="*/ 131 h 311"/>
                <a:gd name="T40" fmla="*/ 118 w 278"/>
                <a:gd name="T41" fmla="*/ 137 h 311"/>
                <a:gd name="T42" fmla="*/ 132 w 278"/>
                <a:gd name="T43" fmla="*/ 145 h 311"/>
                <a:gd name="T44" fmla="*/ 133 w 278"/>
                <a:gd name="T45" fmla="*/ 145 h 311"/>
                <a:gd name="T46" fmla="*/ 100 w 278"/>
                <a:gd name="T47" fmla="*/ 311 h 311"/>
                <a:gd name="T48" fmla="*/ 142 w 278"/>
                <a:gd name="T49" fmla="*/ 311 h 311"/>
                <a:gd name="T50" fmla="*/ 148 w 278"/>
                <a:gd name="T51" fmla="*/ 146 h 311"/>
                <a:gd name="T52" fmla="*/ 151 w 278"/>
                <a:gd name="T53" fmla="*/ 143 h 311"/>
                <a:gd name="T54" fmla="*/ 171 w 278"/>
                <a:gd name="T55" fmla="*/ 138 h 311"/>
                <a:gd name="T56" fmla="*/ 271 w 278"/>
                <a:gd name="T57" fmla="*/ 113 h 311"/>
                <a:gd name="T58" fmla="*/ 183 w 278"/>
                <a:gd name="T59" fmla="*/ 82 h 311"/>
                <a:gd name="T60" fmla="*/ 214 w 278"/>
                <a:gd name="T61" fmla="*/ 59 h 311"/>
                <a:gd name="T62" fmla="*/ 171 w 278"/>
                <a:gd name="T63" fmla="*/ 102 h 311"/>
                <a:gd name="T64" fmla="*/ 183 w 278"/>
                <a:gd name="T65" fmla="*/ 82 h 311"/>
                <a:gd name="T66" fmla="*/ 86 w 278"/>
                <a:gd name="T67" fmla="*/ 117 h 311"/>
                <a:gd name="T68" fmla="*/ 55 w 278"/>
                <a:gd name="T69" fmla="*/ 96 h 311"/>
                <a:gd name="T70" fmla="*/ 71 w 278"/>
                <a:gd name="T71" fmla="*/ 99 h 311"/>
                <a:gd name="T72" fmla="*/ 90 w 278"/>
                <a:gd name="T73" fmla="*/ 112 h 311"/>
                <a:gd name="T74" fmla="*/ 104 w 278"/>
                <a:gd name="T75" fmla="*/ 122 h 311"/>
                <a:gd name="T76" fmla="*/ 86 w 278"/>
                <a:gd name="T77" fmla="*/ 117 h 311"/>
                <a:gd name="T78" fmla="*/ 100 w 278"/>
                <a:gd name="T79" fmla="*/ 82 h 311"/>
                <a:gd name="T80" fmla="*/ 88 w 278"/>
                <a:gd name="T81" fmla="*/ 51 h 311"/>
                <a:gd name="T82" fmla="*/ 107 w 278"/>
                <a:gd name="T83" fmla="*/ 63 h 311"/>
                <a:gd name="T84" fmla="*/ 119 w 278"/>
                <a:gd name="T85" fmla="*/ 92 h 311"/>
                <a:gd name="T86" fmla="*/ 123 w 278"/>
                <a:gd name="T87" fmla="*/ 106 h 311"/>
                <a:gd name="T88" fmla="*/ 100 w 278"/>
                <a:gd name="T89" fmla="*/ 82 h 311"/>
                <a:gd name="T90" fmla="*/ 154 w 278"/>
                <a:gd name="T91" fmla="*/ 80 h 311"/>
                <a:gd name="T92" fmla="*/ 147 w 278"/>
                <a:gd name="T93" fmla="*/ 98 h 311"/>
                <a:gd name="T94" fmla="*/ 144 w 278"/>
                <a:gd name="T95" fmla="*/ 84 h 311"/>
                <a:gd name="T96" fmla="*/ 147 w 278"/>
                <a:gd name="T97" fmla="*/ 56 h 311"/>
                <a:gd name="T98" fmla="*/ 158 w 278"/>
                <a:gd name="T99" fmla="*/ 53 h 311"/>
                <a:gd name="T100" fmla="*/ 154 w 278"/>
                <a:gd name="T101" fmla="*/ 80 h 311"/>
                <a:gd name="T102" fmla="*/ 192 w 278"/>
                <a:gd name="T103" fmla="*/ 126 h 311"/>
                <a:gd name="T104" fmla="*/ 188 w 278"/>
                <a:gd name="T105" fmla="*/ 125 h 311"/>
                <a:gd name="T106" fmla="*/ 228 w 278"/>
                <a:gd name="T107" fmla="*/ 111 h 311"/>
                <a:gd name="T108" fmla="*/ 247 w 278"/>
                <a:gd name="T109" fmla="*/ 117 h 311"/>
                <a:gd name="T110" fmla="*/ 192 w 278"/>
                <a:gd name="T111" fmla="*/ 126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 h="311">
                  <a:moveTo>
                    <a:pt x="271" y="113"/>
                  </a:moveTo>
                  <a:cubicBezTo>
                    <a:pt x="266" y="86"/>
                    <a:pt x="229" y="99"/>
                    <a:pt x="212" y="104"/>
                  </a:cubicBezTo>
                  <a:cubicBezTo>
                    <a:pt x="206" y="105"/>
                    <a:pt x="200" y="108"/>
                    <a:pt x="194" y="111"/>
                  </a:cubicBezTo>
                  <a:cubicBezTo>
                    <a:pt x="188" y="113"/>
                    <a:pt x="184" y="117"/>
                    <a:pt x="178" y="119"/>
                  </a:cubicBezTo>
                  <a:cubicBezTo>
                    <a:pt x="175" y="120"/>
                    <a:pt x="172" y="122"/>
                    <a:pt x="169" y="124"/>
                  </a:cubicBezTo>
                  <a:cubicBezTo>
                    <a:pt x="172" y="121"/>
                    <a:pt x="174" y="118"/>
                    <a:pt x="177" y="116"/>
                  </a:cubicBezTo>
                  <a:cubicBezTo>
                    <a:pt x="180" y="114"/>
                    <a:pt x="183" y="111"/>
                    <a:pt x="187" y="109"/>
                  </a:cubicBezTo>
                  <a:cubicBezTo>
                    <a:pt x="195" y="101"/>
                    <a:pt x="204" y="94"/>
                    <a:pt x="212" y="86"/>
                  </a:cubicBezTo>
                  <a:cubicBezTo>
                    <a:pt x="222" y="76"/>
                    <a:pt x="246" y="50"/>
                    <a:pt x="223" y="39"/>
                  </a:cubicBezTo>
                  <a:cubicBezTo>
                    <a:pt x="205" y="31"/>
                    <a:pt x="172" y="76"/>
                    <a:pt x="163" y="89"/>
                  </a:cubicBezTo>
                  <a:cubicBezTo>
                    <a:pt x="163" y="88"/>
                    <a:pt x="164" y="87"/>
                    <a:pt x="164" y="86"/>
                  </a:cubicBezTo>
                  <a:cubicBezTo>
                    <a:pt x="167" y="71"/>
                    <a:pt x="182" y="32"/>
                    <a:pt x="165" y="22"/>
                  </a:cubicBezTo>
                  <a:cubicBezTo>
                    <a:pt x="151" y="14"/>
                    <a:pt x="139" y="38"/>
                    <a:pt x="136" y="49"/>
                  </a:cubicBezTo>
                  <a:cubicBezTo>
                    <a:pt x="132" y="63"/>
                    <a:pt x="132" y="79"/>
                    <a:pt x="132" y="94"/>
                  </a:cubicBezTo>
                  <a:cubicBezTo>
                    <a:pt x="133" y="99"/>
                    <a:pt x="134" y="103"/>
                    <a:pt x="133" y="108"/>
                  </a:cubicBezTo>
                  <a:cubicBezTo>
                    <a:pt x="124" y="88"/>
                    <a:pt x="104" y="0"/>
                    <a:pt x="68" y="31"/>
                  </a:cubicBezTo>
                  <a:cubicBezTo>
                    <a:pt x="57" y="40"/>
                    <a:pt x="71" y="61"/>
                    <a:pt x="78" y="71"/>
                  </a:cubicBezTo>
                  <a:cubicBezTo>
                    <a:pt x="88" y="86"/>
                    <a:pt x="108" y="98"/>
                    <a:pt x="115" y="115"/>
                  </a:cubicBezTo>
                  <a:cubicBezTo>
                    <a:pt x="101" y="104"/>
                    <a:pt x="53" y="65"/>
                    <a:pt x="33" y="80"/>
                  </a:cubicBezTo>
                  <a:cubicBezTo>
                    <a:pt x="0" y="106"/>
                    <a:pt x="91" y="128"/>
                    <a:pt x="102" y="131"/>
                  </a:cubicBezTo>
                  <a:cubicBezTo>
                    <a:pt x="107" y="132"/>
                    <a:pt x="113" y="134"/>
                    <a:pt x="118" y="137"/>
                  </a:cubicBezTo>
                  <a:cubicBezTo>
                    <a:pt x="122" y="139"/>
                    <a:pt x="128" y="141"/>
                    <a:pt x="132" y="145"/>
                  </a:cubicBezTo>
                  <a:cubicBezTo>
                    <a:pt x="133" y="145"/>
                    <a:pt x="133" y="145"/>
                    <a:pt x="133" y="145"/>
                  </a:cubicBezTo>
                  <a:cubicBezTo>
                    <a:pt x="100" y="311"/>
                    <a:pt x="100" y="311"/>
                    <a:pt x="100" y="311"/>
                  </a:cubicBezTo>
                  <a:cubicBezTo>
                    <a:pt x="114" y="311"/>
                    <a:pt x="128" y="311"/>
                    <a:pt x="142" y="311"/>
                  </a:cubicBezTo>
                  <a:cubicBezTo>
                    <a:pt x="148" y="146"/>
                    <a:pt x="148" y="146"/>
                    <a:pt x="148" y="146"/>
                  </a:cubicBezTo>
                  <a:cubicBezTo>
                    <a:pt x="149" y="145"/>
                    <a:pt x="150" y="144"/>
                    <a:pt x="151" y="143"/>
                  </a:cubicBezTo>
                  <a:cubicBezTo>
                    <a:pt x="158" y="140"/>
                    <a:pt x="164" y="139"/>
                    <a:pt x="171" y="138"/>
                  </a:cubicBezTo>
                  <a:cubicBezTo>
                    <a:pt x="187" y="134"/>
                    <a:pt x="278" y="150"/>
                    <a:pt x="271" y="113"/>
                  </a:cubicBezTo>
                  <a:close/>
                  <a:moveTo>
                    <a:pt x="183" y="82"/>
                  </a:moveTo>
                  <a:cubicBezTo>
                    <a:pt x="193" y="67"/>
                    <a:pt x="207" y="51"/>
                    <a:pt x="214" y="59"/>
                  </a:cubicBezTo>
                  <a:cubicBezTo>
                    <a:pt x="223" y="69"/>
                    <a:pt x="178" y="97"/>
                    <a:pt x="171" y="102"/>
                  </a:cubicBezTo>
                  <a:cubicBezTo>
                    <a:pt x="174" y="95"/>
                    <a:pt x="178" y="89"/>
                    <a:pt x="183" y="82"/>
                  </a:cubicBezTo>
                  <a:close/>
                  <a:moveTo>
                    <a:pt x="86" y="117"/>
                  </a:moveTo>
                  <a:cubicBezTo>
                    <a:pt x="69" y="113"/>
                    <a:pt x="48" y="105"/>
                    <a:pt x="55" y="96"/>
                  </a:cubicBezTo>
                  <a:cubicBezTo>
                    <a:pt x="59" y="91"/>
                    <a:pt x="67" y="97"/>
                    <a:pt x="71" y="99"/>
                  </a:cubicBezTo>
                  <a:cubicBezTo>
                    <a:pt x="78" y="103"/>
                    <a:pt x="84" y="107"/>
                    <a:pt x="90" y="112"/>
                  </a:cubicBezTo>
                  <a:cubicBezTo>
                    <a:pt x="93" y="114"/>
                    <a:pt x="101" y="121"/>
                    <a:pt x="104" y="122"/>
                  </a:cubicBezTo>
                  <a:cubicBezTo>
                    <a:pt x="102" y="121"/>
                    <a:pt x="94" y="120"/>
                    <a:pt x="86" y="117"/>
                  </a:cubicBezTo>
                  <a:close/>
                  <a:moveTo>
                    <a:pt x="100" y="82"/>
                  </a:moveTo>
                  <a:cubicBezTo>
                    <a:pt x="93" y="74"/>
                    <a:pt x="82" y="62"/>
                    <a:pt x="88" y="51"/>
                  </a:cubicBezTo>
                  <a:cubicBezTo>
                    <a:pt x="94" y="42"/>
                    <a:pt x="105" y="58"/>
                    <a:pt x="107" y="63"/>
                  </a:cubicBezTo>
                  <a:cubicBezTo>
                    <a:pt x="112" y="72"/>
                    <a:pt x="115" y="82"/>
                    <a:pt x="119" y="92"/>
                  </a:cubicBezTo>
                  <a:cubicBezTo>
                    <a:pt x="120" y="97"/>
                    <a:pt x="122" y="101"/>
                    <a:pt x="123" y="106"/>
                  </a:cubicBezTo>
                  <a:cubicBezTo>
                    <a:pt x="114" y="100"/>
                    <a:pt x="107" y="90"/>
                    <a:pt x="100" y="82"/>
                  </a:cubicBezTo>
                  <a:close/>
                  <a:moveTo>
                    <a:pt x="154" y="80"/>
                  </a:moveTo>
                  <a:cubicBezTo>
                    <a:pt x="152" y="86"/>
                    <a:pt x="150" y="93"/>
                    <a:pt x="147" y="98"/>
                  </a:cubicBezTo>
                  <a:cubicBezTo>
                    <a:pt x="147" y="98"/>
                    <a:pt x="144" y="85"/>
                    <a:pt x="144" y="84"/>
                  </a:cubicBezTo>
                  <a:cubicBezTo>
                    <a:pt x="142" y="74"/>
                    <a:pt x="143" y="65"/>
                    <a:pt x="147" y="56"/>
                  </a:cubicBezTo>
                  <a:cubicBezTo>
                    <a:pt x="150" y="51"/>
                    <a:pt x="156" y="43"/>
                    <a:pt x="158" y="53"/>
                  </a:cubicBezTo>
                  <a:cubicBezTo>
                    <a:pt x="160" y="62"/>
                    <a:pt x="156" y="71"/>
                    <a:pt x="154" y="80"/>
                  </a:cubicBezTo>
                  <a:close/>
                  <a:moveTo>
                    <a:pt x="192" y="126"/>
                  </a:moveTo>
                  <a:cubicBezTo>
                    <a:pt x="191" y="126"/>
                    <a:pt x="189" y="125"/>
                    <a:pt x="188" y="125"/>
                  </a:cubicBezTo>
                  <a:cubicBezTo>
                    <a:pt x="193" y="122"/>
                    <a:pt x="220" y="113"/>
                    <a:pt x="228" y="111"/>
                  </a:cubicBezTo>
                  <a:cubicBezTo>
                    <a:pt x="234" y="110"/>
                    <a:pt x="247" y="107"/>
                    <a:pt x="247" y="117"/>
                  </a:cubicBezTo>
                  <a:cubicBezTo>
                    <a:pt x="246" y="136"/>
                    <a:pt x="208" y="129"/>
                    <a:pt x="192" y="126"/>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40"/>
            <p:cNvSpPr>
              <a:spLocks/>
            </p:cNvSpPr>
            <p:nvPr/>
          </p:nvSpPr>
          <p:spPr bwMode="auto">
            <a:xfrm>
              <a:off x="1086025" y="8723127"/>
              <a:ext cx="918486" cy="398377"/>
            </a:xfrm>
            <a:custGeom>
              <a:avLst/>
              <a:gdLst/>
              <a:ahLst/>
              <a:cxnLst/>
              <a:rect l="l" t="t" r="r" b="b"/>
              <a:pathLst>
                <a:path w="918486" h="398377">
                  <a:moveTo>
                    <a:pt x="0" y="0"/>
                  </a:moveTo>
                  <a:lnTo>
                    <a:pt x="875283" y="7704"/>
                  </a:lnTo>
                  <a:cubicBezTo>
                    <a:pt x="875283" y="7704"/>
                    <a:pt x="875283" y="7704"/>
                    <a:pt x="918486" y="398377"/>
                  </a:cubicBezTo>
                  <a:cubicBezTo>
                    <a:pt x="488071" y="367884"/>
                    <a:pt x="163121" y="296439"/>
                    <a:pt x="55107" y="137588"/>
                  </a:cubicBezTo>
                  <a:cubicBezTo>
                    <a:pt x="34663" y="107635"/>
                    <a:pt x="16245" y="61269"/>
                    <a:pt x="0" y="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43"/>
            <p:cNvSpPr>
              <a:spLocks noEditPoints="1"/>
            </p:cNvSpPr>
            <p:nvPr/>
          </p:nvSpPr>
          <p:spPr bwMode="auto">
            <a:xfrm>
              <a:off x="997262" y="8476265"/>
              <a:ext cx="737105" cy="667569"/>
            </a:xfrm>
            <a:custGeom>
              <a:avLst/>
              <a:gdLst>
                <a:gd name="T0" fmla="*/ 393 w 406"/>
                <a:gd name="T1" fmla="*/ 142 h 375"/>
                <a:gd name="T2" fmla="*/ 375 w 406"/>
                <a:gd name="T3" fmla="*/ 139 h 375"/>
                <a:gd name="T4" fmla="*/ 359 w 406"/>
                <a:gd name="T5" fmla="*/ 133 h 375"/>
                <a:gd name="T6" fmla="*/ 342 w 406"/>
                <a:gd name="T7" fmla="*/ 118 h 375"/>
                <a:gd name="T8" fmla="*/ 312 w 406"/>
                <a:gd name="T9" fmla="*/ 106 h 375"/>
                <a:gd name="T10" fmla="*/ 266 w 406"/>
                <a:gd name="T11" fmla="*/ 145 h 375"/>
                <a:gd name="T12" fmla="*/ 241 w 406"/>
                <a:gd name="T13" fmla="*/ 126 h 375"/>
                <a:gd name="T14" fmla="*/ 291 w 406"/>
                <a:gd name="T15" fmla="*/ 101 h 375"/>
                <a:gd name="T16" fmla="*/ 260 w 406"/>
                <a:gd name="T17" fmla="*/ 73 h 375"/>
                <a:gd name="T18" fmla="*/ 250 w 406"/>
                <a:gd name="T19" fmla="*/ 61 h 375"/>
                <a:gd name="T20" fmla="*/ 248 w 406"/>
                <a:gd name="T21" fmla="*/ 14 h 375"/>
                <a:gd name="T22" fmla="*/ 181 w 406"/>
                <a:gd name="T23" fmla="*/ 44 h 375"/>
                <a:gd name="T24" fmla="*/ 167 w 406"/>
                <a:gd name="T25" fmla="*/ 54 h 375"/>
                <a:gd name="T26" fmla="*/ 115 w 406"/>
                <a:gd name="T27" fmla="*/ 82 h 375"/>
                <a:gd name="T28" fmla="*/ 172 w 406"/>
                <a:gd name="T29" fmla="*/ 128 h 375"/>
                <a:gd name="T30" fmla="*/ 120 w 406"/>
                <a:gd name="T31" fmla="*/ 111 h 375"/>
                <a:gd name="T32" fmla="*/ 97 w 406"/>
                <a:gd name="T33" fmla="*/ 143 h 375"/>
                <a:gd name="T34" fmla="*/ 37 w 406"/>
                <a:gd name="T35" fmla="*/ 108 h 375"/>
                <a:gd name="T36" fmla="*/ 37 w 406"/>
                <a:gd name="T37" fmla="*/ 141 h 375"/>
                <a:gd name="T38" fmla="*/ 18 w 406"/>
                <a:gd name="T39" fmla="*/ 147 h 375"/>
                <a:gd name="T40" fmla="*/ 49 w 406"/>
                <a:gd name="T41" fmla="*/ 137 h 375"/>
                <a:gd name="T42" fmla="*/ 58 w 406"/>
                <a:gd name="T43" fmla="*/ 138 h 375"/>
                <a:gd name="T44" fmla="*/ 93 w 406"/>
                <a:gd name="T45" fmla="*/ 154 h 375"/>
                <a:gd name="T46" fmla="*/ 108 w 406"/>
                <a:gd name="T47" fmla="*/ 127 h 375"/>
                <a:gd name="T48" fmla="*/ 155 w 406"/>
                <a:gd name="T49" fmla="*/ 154 h 375"/>
                <a:gd name="T50" fmla="*/ 188 w 406"/>
                <a:gd name="T51" fmla="*/ 370 h 375"/>
                <a:gd name="T52" fmla="*/ 216 w 406"/>
                <a:gd name="T53" fmla="*/ 161 h 375"/>
                <a:gd name="T54" fmla="*/ 235 w 406"/>
                <a:gd name="T55" fmla="*/ 141 h 375"/>
                <a:gd name="T56" fmla="*/ 297 w 406"/>
                <a:gd name="T57" fmla="*/ 148 h 375"/>
                <a:gd name="T58" fmla="*/ 336 w 406"/>
                <a:gd name="T59" fmla="*/ 129 h 375"/>
                <a:gd name="T60" fmla="*/ 367 w 406"/>
                <a:gd name="T61" fmla="*/ 139 h 375"/>
                <a:gd name="T62" fmla="*/ 392 w 406"/>
                <a:gd name="T63" fmla="*/ 153 h 375"/>
                <a:gd name="T64" fmla="*/ 390 w 406"/>
                <a:gd name="T65" fmla="*/ 168 h 375"/>
                <a:gd name="T66" fmla="*/ 382 w 406"/>
                <a:gd name="T67" fmla="*/ 180 h 375"/>
                <a:gd name="T68" fmla="*/ 406 w 406"/>
                <a:gd name="T69" fmla="*/ 155 h 375"/>
                <a:gd name="T70" fmla="*/ 162 w 406"/>
                <a:gd name="T71" fmla="*/ 108 h 375"/>
                <a:gd name="T72" fmla="*/ 142 w 406"/>
                <a:gd name="T73" fmla="*/ 73 h 375"/>
                <a:gd name="T74" fmla="*/ 172 w 406"/>
                <a:gd name="T75" fmla="*/ 82 h 375"/>
                <a:gd name="T76" fmla="*/ 183 w 406"/>
                <a:gd name="T77" fmla="*/ 116 h 375"/>
                <a:gd name="T78" fmla="*/ 211 w 406"/>
                <a:gd name="T79" fmla="*/ 86 h 375"/>
                <a:gd name="T80" fmla="*/ 198 w 406"/>
                <a:gd name="T81" fmla="*/ 90 h 375"/>
                <a:gd name="T82" fmla="*/ 205 w 406"/>
                <a:gd name="T83" fmla="*/ 41 h 375"/>
                <a:gd name="T84" fmla="*/ 240 w 406"/>
                <a:gd name="T85" fmla="*/ 53 h 375"/>
                <a:gd name="T86" fmla="*/ 211 w 406"/>
                <a:gd name="T87" fmla="*/ 86 h 375"/>
                <a:gd name="T88" fmla="*/ 220 w 406"/>
                <a:gd name="T89" fmla="*/ 125 h 375"/>
                <a:gd name="T90" fmla="*/ 223 w 406"/>
                <a:gd name="T91" fmla="*/ 108 h 375"/>
                <a:gd name="T92" fmla="*/ 264 w 406"/>
                <a:gd name="T93" fmla="*/ 9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06" h="375">
                  <a:moveTo>
                    <a:pt x="401" y="140"/>
                  </a:moveTo>
                  <a:cubicBezTo>
                    <a:pt x="398" y="139"/>
                    <a:pt x="395" y="140"/>
                    <a:pt x="393" y="142"/>
                  </a:cubicBezTo>
                  <a:cubicBezTo>
                    <a:pt x="390" y="144"/>
                    <a:pt x="388" y="148"/>
                    <a:pt x="384" y="147"/>
                  </a:cubicBezTo>
                  <a:cubicBezTo>
                    <a:pt x="380" y="147"/>
                    <a:pt x="376" y="143"/>
                    <a:pt x="375" y="139"/>
                  </a:cubicBezTo>
                  <a:cubicBezTo>
                    <a:pt x="375" y="134"/>
                    <a:pt x="381" y="126"/>
                    <a:pt x="374" y="122"/>
                  </a:cubicBezTo>
                  <a:cubicBezTo>
                    <a:pt x="367" y="117"/>
                    <a:pt x="363" y="129"/>
                    <a:pt x="359" y="133"/>
                  </a:cubicBezTo>
                  <a:cubicBezTo>
                    <a:pt x="355" y="136"/>
                    <a:pt x="348" y="139"/>
                    <a:pt x="343" y="134"/>
                  </a:cubicBezTo>
                  <a:cubicBezTo>
                    <a:pt x="340" y="130"/>
                    <a:pt x="342" y="123"/>
                    <a:pt x="342" y="118"/>
                  </a:cubicBezTo>
                  <a:cubicBezTo>
                    <a:pt x="343" y="111"/>
                    <a:pt x="344" y="105"/>
                    <a:pt x="336" y="102"/>
                  </a:cubicBezTo>
                  <a:cubicBezTo>
                    <a:pt x="328" y="99"/>
                    <a:pt x="319" y="103"/>
                    <a:pt x="312" y="106"/>
                  </a:cubicBezTo>
                  <a:cubicBezTo>
                    <a:pt x="301" y="111"/>
                    <a:pt x="292" y="119"/>
                    <a:pt x="285" y="129"/>
                  </a:cubicBezTo>
                  <a:cubicBezTo>
                    <a:pt x="280" y="135"/>
                    <a:pt x="275" y="143"/>
                    <a:pt x="266" y="145"/>
                  </a:cubicBezTo>
                  <a:cubicBezTo>
                    <a:pt x="259" y="148"/>
                    <a:pt x="252" y="145"/>
                    <a:pt x="247" y="139"/>
                  </a:cubicBezTo>
                  <a:cubicBezTo>
                    <a:pt x="244" y="136"/>
                    <a:pt x="243" y="130"/>
                    <a:pt x="241" y="126"/>
                  </a:cubicBezTo>
                  <a:cubicBezTo>
                    <a:pt x="242" y="126"/>
                    <a:pt x="242" y="125"/>
                    <a:pt x="242" y="125"/>
                  </a:cubicBezTo>
                  <a:cubicBezTo>
                    <a:pt x="259" y="122"/>
                    <a:pt x="286" y="120"/>
                    <a:pt x="291" y="101"/>
                  </a:cubicBezTo>
                  <a:cubicBezTo>
                    <a:pt x="294" y="89"/>
                    <a:pt x="287" y="80"/>
                    <a:pt x="277" y="75"/>
                  </a:cubicBezTo>
                  <a:cubicBezTo>
                    <a:pt x="272" y="73"/>
                    <a:pt x="266" y="72"/>
                    <a:pt x="260" y="73"/>
                  </a:cubicBezTo>
                  <a:cubicBezTo>
                    <a:pt x="257" y="73"/>
                    <a:pt x="244" y="79"/>
                    <a:pt x="243" y="77"/>
                  </a:cubicBezTo>
                  <a:cubicBezTo>
                    <a:pt x="241" y="75"/>
                    <a:pt x="249" y="64"/>
                    <a:pt x="250" y="61"/>
                  </a:cubicBezTo>
                  <a:cubicBezTo>
                    <a:pt x="252" y="56"/>
                    <a:pt x="254" y="50"/>
                    <a:pt x="256" y="44"/>
                  </a:cubicBezTo>
                  <a:cubicBezTo>
                    <a:pt x="258" y="34"/>
                    <a:pt x="257" y="22"/>
                    <a:pt x="248" y="14"/>
                  </a:cubicBezTo>
                  <a:cubicBezTo>
                    <a:pt x="245" y="11"/>
                    <a:pt x="241" y="9"/>
                    <a:pt x="236" y="8"/>
                  </a:cubicBezTo>
                  <a:cubicBezTo>
                    <a:pt x="209" y="0"/>
                    <a:pt x="183" y="15"/>
                    <a:pt x="181" y="44"/>
                  </a:cubicBezTo>
                  <a:cubicBezTo>
                    <a:pt x="180" y="59"/>
                    <a:pt x="183" y="76"/>
                    <a:pt x="187" y="91"/>
                  </a:cubicBezTo>
                  <a:cubicBezTo>
                    <a:pt x="183" y="78"/>
                    <a:pt x="179" y="61"/>
                    <a:pt x="167" y="54"/>
                  </a:cubicBezTo>
                  <a:cubicBezTo>
                    <a:pt x="157" y="48"/>
                    <a:pt x="142" y="45"/>
                    <a:pt x="132" y="50"/>
                  </a:cubicBezTo>
                  <a:cubicBezTo>
                    <a:pt x="119" y="55"/>
                    <a:pt x="114" y="69"/>
                    <a:pt x="115" y="82"/>
                  </a:cubicBezTo>
                  <a:cubicBezTo>
                    <a:pt x="117" y="96"/>
                    <a:pt x="125" y="104"/>
                    <a:pt x="136" y="113"/>
                  </a:cubicBezTo>
                  <a:cubicBezTo>
                    <a:pt x="146" y="122"/>
                    <a:pt x="161" y="121"/>
                    <a:pt x="172" y="128"/>
                  </a:cubicBezTo>
                  <a:cubicBezTo>
                    <a:pt x="167" y="139"/>
                    <a:pt x="152" y="153"/>
                    <a:pt x="139" y="151"/>
                  </a:cubicBezTo>
                  <a:cubicBezTo>
                    <a:pt x="119" y="148"/>
                    <a:pt x="129" y="124"/>
                    <a:pt x="120" y="111"/>
                  </a:cubicBezTo>
                  <a:cubicBezTo>
                    <a:pt x="112" y="100"/>
                    <a:pt x="101" y="100"/>
                    <a:pt x="99" y="114"/>
                  </a:cubicBezTo>
                  <a:cubicBezTo>
                    <a:pt x="97" y="124"/>
                    <a:pt x="105" y="134"/>
                    <a:pt x="97" y="143"/>
                  </a:cubicBezTo>
                  <a:cubicBezTo>
                    <a:pt x="75" y="167"/>
                    <a:pt x="67" y="118"/>
                    <a:pt x="60" y="110"/>
                  </a:cubicBezTo>
                  <a:cubicBezTo>
                    <a:pt x="55" y="104"/>
                    <a:pt x="42" y="101"/>
                    <a:pt x="37" y="108"/>
                  </a:cubicBezTo>
                  <a:cubicBezTo>
                    <a:pt x="32" y="114"/>
                    <a:pt x="39" y="119"/>
                    <a:pt x="41" y="123"/>
                  </a:cubicBezTo>
                  <a:cubicBezTo>
                    <a:pt x="43" y="130"/>
                    <a:pt x="46" y="138"/>
                    <a:pt x="37" y="141"/>
                  </a:cubicBezTo>
                  <a:cubicBezTo>
                    <a:pt x="30" y="143"/>
                    <a:pt x="23" y="133"/>
                    <a:pt x="17" y="135"/>
                  </a:cubicBezTo>
                  <a:cubicBezTo>
                    <a:pt x="0" y="139"/>
                    <a:pt x="20" y="159"/>
                    <a:pt x="18" y="147"/>
                  </a:cubicBezTo>
                  <a:cubicBezTo>
                    <a:pt x="25" y="146"/>
                    <a:pt x="33" y="156"/>
                    <a:pt x="41" y="154"/>
                  </a:cubicBezTo>
                  <a:cubicBezTo>
                    <a:pt x="48" y="151"/>
                    <a:pt x="48" y="143"/>
                    <a:pt x="49" y="137"/>
                  </a:cubicBezTo>
                  <a:cubicBezTo>
                    <a:pt x="50" y="135"/>
                    <a:pt x="50" y="131"/>
                    <a:pt x="53" y="132"/>
                  </a:cubicBezTo>
                  <a:cubicBezTo>
                    <a:pt x="55" y="132"/>
                    <a:pt x="57" y="136"/>
                    <a:pt x="58" y="138"/>
                  </a:cubicBezTo>
                  <a:cubicBezTo>
                    <a:pt x="61" y="145"/>
                    <a:pt x="65" y="151"/>
                    <a:pt x="73" y="154"/>
                  </a:cubicBezTo>
                  <a:cubicBezTo>
                    <a:pt x="79" y="157"/>
                    <a:pt x="87" y="158"/>
                    <a:pt x="93" y="154"/>
                  </a:cubicBezTo>
                  <a:cubicBezTo>
                    <a:pt x="97" y="152"/>
                    <a:pt x="102" y="144"/>
                    <a:pt x="103" y="140"/>
                  </a:cubicBezTo>
                  <a:cubicBezTo>
                    <a:pt x="104" y="138"/>
                    <a:pt x="105" y="128"/>
                    <a:pt x="108" y="127"/>
                  </a:cubicBezTo>
                  <a:cubicBezTo>
                    <a:pt x="118" y="123"/>
                    <a:pt x="117" y="146"/>
                    <a:pt x="118" y="151"/>
                  </a:cubicBezTo>
                  <a:cubicBezTo>
                    <a:pt x="124" y="168"/>
                    <a:pt x="143" y="163"/>
                    <a:pt x="155" y="154"/>
                  </a:cubicBezTo>
                  <a:cubicBezTo>
                    <a:pt x="165" y="147"/>
                    <a:pt x="176" y="144"/>
                    <a:pt x="184" y="149"/>
                  </a:cubicBezTo>
                  <a:cubicBezTo>
                    <a:pt x="188" y="370"/>
                    <a:pt x="188" y="370"/>
                    <a:pt x="188" y="370"/>
                  </a:cubicBezTo>
                  <a:cubicBezTo>
                    <a:pt x="199" y="372"/>
                    <a:pt x="210" y="374"/>
                    <a:pt x="221" y="375"/>
                  </a:cubicBezTo>
                  <a:cubicBezTo>
                    <a:pt x="216" y="161"/>
                    <a:pt x="216" y="161"/>
                    <a:pt x="216" y="161"/>
                  </a:cubicBezTo>
                  <a:cubicBezTo>
                    <a:pt x="216" y="160"/>
                    <a:pt x="217" y="160"/>
                    <a:pt x="217" y="159"/>
                  </a:cubicBezTo>
                  <a:cubicBezTo>
                    <a:pt x="224" y="153"/>
                    <a:pt x="224" y="138"/>
                    <a:pt x="235" y="141"/>
                  </a:cubicBezTo>
                  <a:cubicBezTo>
                    <a:pt x="243" y="143"/>
                    <a:pt x="247" y="153"/>
                    <a:pt x="254" y="158"/>
                  </a:cubicBezTo>
                  <a:cubicBezTo>
                    <a:pt x="268" y="168"/>
                    <a:pt x="287" y="161"/>
                    <a:pt x="297" y="148"/>
                  </a:cubicBezTo>
                  <a:cubicBezTo>
                    <a:pt x="301" y="142"/>
                    <a:pt x="304" y="136"/>
                    <a:pt x="308" y="130"/>
                  </a:cubicBezTo>
                  <a:cubicBezTo>
                    <a:pt x="315" y="120"/>
                    <a:pt x="331" y="113"/>
                    <a:pt x="336" y="129"/>
                  </a:cubicBezTo>
                  <a:cubicBezTo>
                    <a:pt x="339" y="139"/>
                    <a:pt x="338" y="159"/>
                    <a:pt x="352" y="148"/>
                  </a:cubicBezTo>
                  <a:cubicBezTo>
                    <a:pt x="356" y="145"/>
                    <a:pt x="362" y="137"/>
                    <a:pt x="367" y="139"/>
                  </a:cubicBezTo>
                  <a:cubicBezTo>
                    <a:pt x="376" y="142"/>
                    <a:pt x="361" y="157"/>
                    <a:pt x="374" y="159"/>
                  </a:cubicBezTo>
                  <a:cubicBezTo>
                    <a:pt x="380" y="160"/>
                    <a:pt x="386" y="154"/>
                    <a:pt x="392" y="153"/>
                  </a:cubicBezTo>
                  <a:cubicBezTo>
                    <a:pt x="398" y="153"/>
                    <a:pt x="398" y="158"/>
                    <a:pt x="395" y="162"/>
                  </a:cubicBezTo>
                  <a:cubicBezTo>
                    <a:pt x="394" y="164"/>
                    <a:pt x="392" y="166"/>
                    <a:pt x="390" y="168"/>
                  </a:cubicBezTo>
                  <a:cubicBezTo>
                    <a:pt x="387" y="169"/>
                    <a:pt x="384" y="168"/>
                    <a:pt x="381" y="170"/>
                  </a:cubicBezTo>
                  <a:cubicBezTo>
                    <a:pt x="378" y="172"/>
                    <a:pt x="378" y="178"/>
                    <a:pt x="382" y="180"/>
                  </a:cubicBezTo>
                  <a:cubicBezTo>
                    <a:pt x="386" y="182"/>
                    <a:pt x="391" y="180"/>
                    <a:pt x="394" y="177"/>
                  </a:cubicBezTo>
                  <a:cubicBezTo>
                    <a:pt x="401" y="173"/>
                    <a:pt x="406" y="164"/>
                    <a:pt x="406" y="155"/>
                  </a:cubicBezTo>
                  <a:cubicBezTo>
                    <a:pt x="406" y="151"/>
                    <a:pt x="406" y="143"/>
                    <a:pt x="401" y="140"/>
                  </a:cubicBezTo>
                  <a:close/>
                  <a:moveTo>
                    <a:pt x="162" y="108"/>
                  </a:moveTo>
                  <a:cubicBezTo>
                    <a:pt x="154" y="106"/>
                    <a:pt x="147" y="103"/>
                    <a:pt x="142" y="96"/>
                  </a:cubicBezTo>
                  <a:cubicBezTo>
                    <a:pt x="137" y="89"/>
                    <a:pt x="134" y="79"/>
                    <a:pt x="142" y="73"/>
                  </a:cubicBezTo>
                  <a:cubicBezTo>
                    <a:pt x="147" y="68"/>
                    <a:pt x="155" y="69"/>
                    <a:pt x="161" y="72"/>
                  </a:cubicBezTo>
                  <a:cubicBezTo>
                    <a:pt x="166" y="74"/>
                    <a:pt x="169" y="78"/>
                    <a:pt x="172" y="82"/>
                  </a:cubicBezTo>
                  <a:cubicBezTo>
                    <a:pt x="175" y="88"/>
                    <a:pt x="177" y="95"/>
                    <a:pt x="178" y="101"/>
                  </a:cubicBezTo>
                  <a:cubicBezTo>
                    <a:pt x="180" y="106"/>
                    <a:pt x="182" y="111"/>
                    <a:pt x="183" y="116"/>
                  </a:cubicBezTo>
                  <a:cubicBezTo>
                    <a:pt x="183" y="113"/>
                    <a:pt x="164" y="109"/>
                    <a:pt x="162" y="108"/>
                  </a:cubicBezTo>
                  <a:close/>
                  <a:moveTo>
                    <a:pt x="211" y="86"/>
                  </a:moveTo>
                  <a:cubicBezTo>
                    <a:pt x="204" y="92"/>
                    <a:pt x="202" y="99"/>
                    <a:pt x="201" y="109"/>
                  </a:cubicBezTo>
                  <a:cubicBezTo>
                    <a:pt x="201" y="104"/>
                    <a:pt x="199" y="96"/>
                    <a:pt x="198" y="90"/>
                  </a:cubicBezTo>
                  <a:cubicBezTo>
                    <a:pt x="198" y="84"/>
                    <a:pt x="197" y="78"/>
                    <a:pt x="197" y="73"/>
                  </a:cubicBezTo>
                  <a:cubicBezTo>
                    <a:pt x="196" y="62"/>
                    <a:pt x="197" y="49"/>
                    <a:pt x="205" y="41"/>
                  </a:cubicBezTo>
                  <a:cubicBezTo>
                    <a:pt x="211" y="35"/>
                    <a:pt x="220" y="32"/>
                    <a:pt x="228" y="32"/>
                  </a:cubicBezTo>
                  <a:cubicBezTo>
                    <a:pt x="241" y="32"/>
                    <a:pt x="241" y="43"/>
                    <a:pt x="240" y="53"/>
                  </a:cubicBezTo>
                  <a:cubicBezTo>
                    <a:pt x="238" y="65"/>
                    <a:pt x="226" y="76"/>
                    <a:pt x="216" y="82"/>
                  </a:cubicBezTo>
                  <a:cubicBezTo>
                    <a:pt x="214" y="83"/>
                    <a:pt x="212" y="84"/>
                    <a:pt x="211" y="86"/>
                  </a:cubicBezTo>
                  <a:close/>
                  <a:moveTo>
                    <a:pt x="228" y="120"/>
                  </a:moveTo>
                  <a:cubicBezTo>
                    <a:pt x="226" y="121"/>
                    <a:pt x="223" y="123"/>
                    <a:pt x="220" y="125"/>
                  </a:cubicBezTo>
                  <a:cubicBezTo>
                    <a:pt x="219" y="123"/>
                    <a:pt x="218" y="121"/>
                    <a:pt x="217" y="119"/>
                  </a:cubicBezTo>
                  <a:cubicBezTo>
                    <a:pt x="219" y="115"/>
                    <a:pt x="221" y="111"/>
                    <a:pt x="223" y="108"/>
                  </a:cubicBezTo>
                  <a:cubicBezTo>
                    <a:pt x="229" y="102"/>
                    <a:pt x="236" y="95"/>
                    <a:pt x="243" y="91"/>
                  </a:cubicBezTo>
                  <a:cubicBezTo>
                    <a:pt x="252" y="86"/>
                    <a:pt x="272" y="82"/>
                    <a:pt x="264" y="98"/>
                  </a:cubicBezTo>
                  <a:cubicBezTo>
                    <a:pt x="257" y="111"/>
                    <a:pt x="239" y="113"/>
                    <a:pt x="228" y="12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88" name="Freeform 2"/>
          <p:cNvSpPr>
            <a:spLocks/>
          </p:cNvSpPr>
          <p:nvPr userDrawn="1"/>
        </p:nvSpPr>
        <p:spPr bwMode="auto">
          <a:xfrm rot="16200000">
            <a:off x="-926035" y="1522870"/>
            <a:ext cx="9625183" cy="7011651"/>
          </a:xfrm>
          <a:custGeom>
            <a:avLst/>
            <a:gdLst/>
            <a:ahLst/>
            <a:cxnLst/>
            <a:rect l="l" t="t" r="r" b="b"/>
            <a:pathLst>
              <a:path w="9625183" h="7011651">
                <a:moveTo>
                  <a:pt x="8963399" y="5533734"/>
                </a:moveTo>
                <a:cubicBezTo>
                  <a:pt x="8962614" y="5066526"/>
                  <a:pt x="8905713" y="4393277"/>
                  <a:pt x="8868597" y="3625134"/>
                </a:cubicBezTo>
                <a:cubicBezTo>
                  <a:pt x="8807466" y="2356518"/>
                  <a:pt x="9027539" y="1185073"/>
                  <a:pt x="8788253" y="803588"/>
                </a:cubicBezTo>
                <a:cubicBezTo>
                  <a:pt x="8620578" y="533671"/>
                  <a:pt x="6833793" y="760402"/>
                  <a:pt x="4837413" y="654234"/>
                </a:cubicBezTo>
                <a:cubicBezTo>
                  <a:pt x="2975523" y="555264"/>
                  <a:pt x="1267334" y="569660"/>
                  <a:pt x="987876" y="760402"/>
                </a:cubicBezTo>
                <a:cubicBezTo>
                  <a:pt x="638553" y="997930"/>
                  <a:pt x="711911" y="2284540"/>
                  <a:pt x="708418" y="3434392"/>
                </a:cubicBezTo>
                <a:cubicBezTo>
                  <a:pt x="704924" y="4735398"/>
                  <a:pt x="586155" y="6149770"/>
                  <a:pt x="966917" y="6318919"/>
                </a:cubicBezTo>
                <a:cubicBezTo>
                  <a:pt x="1324972" y="6477271"/>
                  <a:pt x="2900418" y="6302724"/>
                  <a:pt x="4718643" y="6362106"/>
                </a:cubicBezTo>
                <a:cubicBezTo>
                  <a:pt x="6615466" y="6423287"/>
                  <a:pt x="8730615" y="6432284"/>
                  <a:pt x="8887810" y="6128176"/>
                </a:cubicBezTo>
                <a:cubicBezTo>
                  <a:pt x="8944138" y="6020209"/>
                  <a:pt x="8963870" y="5814059"/>
                  <a:pt x="8963399" y="5533734"/>
                </a:cubicBezTo>
                <a:close/>
                <a:moveTo>
                  <a:pt x="9624348" y="5634177"/>
                </a:moveTo>
                <a:cubicBezTo>
                  <a:pt x="9613707" y="6099189"/>
                  <a:pt x="9499008" y="6474803"/>
                  <a:pt x="9144436" y="6720667"/>
                </a:cubicBezTo>
                <a:cubicBezTo>
                  <a:pt x="8331098" y="7281939"/>
                  <a:pt x="6026801" y="6859756"/>
                  <a:pt x="4567606" y="6852731"/>
                </a:cubicBezTo>
                <a:cubicBezTo>
                  <a:pt x="3109373" y="6845707"/>
                  <a:pt x="1133298" y="7216610"/>
                  <a:pt x="393113" y="6677817"/>
                </a:cubicBezTo>
                <a:cubicBezTo>
                  <a:pt x="-347073" y="6139726"/>
                  <a:pt x="199644" y="5195608"/>
                  <a:pt x="123604" y="3622079"/>
                </a:cubicBezTo>
                <a:cubicBezTo>
                  <a:pt x="51415" y="2098425"/>
                  <a:pt x="-187293" y="701216"/>
                  <a:pt x="424876" y="277627"/>
                </a:cubicBezTo>
                <a:cubicBezTo>
                  <a:pt x="978331" y="-164928"/>
                  <a:pt x="2650246" y="54243"/>
                  <a:pt x="4942992" y="130109"/>
                </a:cubicBezTo>
                <a:cubicBezTo>
                  <a:pt x="7139486" y="203166"/>
                  <a:pt x="8995244" y="-271703"/>
                  <a:pt x="9333092" y="242504"/>
                </a:cubicBezTo>
                <a:cubicBezTo>
                  <a:pt x="9718104" y="753199"/>
                  <a:pt x="9534260" y="1844132"/>
                  <a:pt x="9438007" y="3482991"/>
                </a:cubicBezTo>
                <a:cubicBezTo>
                  <a:pt x="9479697" y="4290654"/>
                  <a:pt x="9638029" y="5036305"/>
                  <a:pt x="9624348" y="5634177"/>
                </a:cubicBezTo>
                <a:close/>
              </a:path>
            </a:pathLst>
          </a:custGeom>
          <a:gradFill flip="none" rotWithShape="1">
            <a:gsLst>
              <a:gs pos="75000">
                <a:schemeClr val="accent1"/>
              </a:gs>
              <a:gs pos="60000">
                <a:schemeClr val="accent3"/>
              </a:gs>
              <a:gs pos="45000">
                <a:schemeClr val="accent6"/>
              </a:gs>
              <a:gs pos="26000">
                <a:schemeClr val="accent4"/>
              </a:gs>
              <a:gs pos="7000">
                <a:schemeClr val="accent5"/>
              </a:gs>
              <a:gs pos="92000">
                <a:schemeClr val="accent2"/>
              </a:gs>
            </a:gsLst>
            <a:lin ang="13500000" scaled="1"/>
            <a:tileRect/>
          </a:gradFill>
          <a:ln>
            <a:noFill/>
          </a:ln>
        </p:spPr>
        <p:txBody>
          <a:bodyPr vert="horz" wrap="square" lIns="101882" tIns="50941" rIns="101882" bIns="50941" numCol="1" anchor="t" anchorCtr="0" compatLnSpc="1">
            <a:prstTxWarp prst="textNoShape">
              <a:avLst/>
            </a:prstTxWarp>
          </a:bodyPr>
          <a:lstStyle/>
          <a:p>
            <a:endParaRPr lang="en-US">
              <a:solidFill>
                <a:schemeClr val="accent1"/>
              </a:solidFill>
            </a:endParaRPr>
          </a:p>
        </p:txBody>
      </p:sp>
      <p:sp>
        <p:nvSpPr>
          <p:cNvPr id="89" name="Freeform 48"/>
          <p:cNvSpPr>
            <a:spLocks noEditPoints="1"/>
          </p:cNvSpPr>
          <p:nvPr userDrawn="1"/>
        </p:nvSpPr>
        <p:spPr bwMode="auto">
          <a:xfrm rot="16200000" flipH="1" flipV="1">
            <a:off x="-634644" y="1784706"/>
            <a:ext cx="8999334" cy="6443154"/>
          </a:xfrm>
          <a:custGeom>
            <a:avLst/>
            <a:gdLst>
              <a:gd name="T0" fmla="*/ 3676 w 5019"/>
              <a:gd name="T1" fmla="*/ 3475 h 3475"/>
              <a:gd name="T2" fmla="*/ 2403 w 5019"/>
              <a:gd name="T3" fmla="*/ 3432 h 3475"/>
              <a:gd name="T4" fmla="*/ 1695 w 5019"/>
              <a:gd name="T5" fmla="*/ 3414 h 3475"/>
              <a:gd name="T6" fmla="*/ 1152 w 5019"/>
              <a:gd name="T7" fmla="*/ 3420 h 3475"/>
              <a:gd name="T8" fmla="*/ 769 w 5019"/>
              <a:gd name="T9" fmla="*/ 3425 h 3475"/>
              <a:gd name="T10" fmla="*/ 143 w 5019"/>
              <a:gd name="T11" fmla="*/ 3310 h 3475"/>
              <a:gd name="T12" fmla="*/ 89 w 5019"/>
              <a:gd name="T13" fmla="*/ 2519 h 3475"/>
              <a:gd name="T14" fmla="*/ 98 w 5019"/>
              <a:gd name="T15" fmla="*/ 1619 h 3475"/>
              <a:gd name="T16" fmla="*/ 60 w 5019"/>
              <a:gd name="T17" fmla="*/ 1034 h 3475"/>
              <a:gd name="T18" fmla="*/ 152 w 5019"/>
              <a:gd name="T19" fmla="*/ 150 h 3475"/>
              <a:gd name="T20" fmla="*/ 623 w 5019"/>
              <a:gd name="T21" fmla="*/ 47 h 3475"/>
              <a:gd name="T22" fmla="*/ 1512 w 5019"/>
              <a:gd name="T23" fmla="*/ 19 h 3475"/>
              <a:gd name="T24" fmla="*/ 2518 w 5019"/>
              <a:gd name="T25" fmla="*/ 37 h 3475"/>
              <a:gd name="T26" fmla="*/ 2780 w 5019"/>
              <a:gd name="T27" fmla="*/ 41 h 3475"/>
              <a:gd name="T28" fmla="*/ 2780 w 5019"/>
              <a:gd name="T29" fmla="*/ 41 h 3475"/>
              <a:gd name="T30" fmla="*/ 3618 w 5019"/>
              <a:gd name="T31" fmla="*/ 19 h 3475"/>
              <a:gd name="T32" fmla="*/ 4261 w 5019"/>
              <a:gd name="T33" fmla="*/ 0 h 3475"/>
              <a:gd name="T34" fmla="*/ 4821 w 5019"/>
              <a:gd name="T35" fmla="*/ 84 h 3475"/>
              <a:gd name="T36" fmla="*/ 4993 w 5019"/>
              <a:gd name="T37" fmla="*/ 1373 h 3475"/>
              <a:gd name="T38" fmla="*/ 4986 w 5019"/>
              <a:gd name="T39" fmla="*/ 1801 h 3475"/>
              <a:gd name="T40" fmla="*/ 4988 w 5019"/>
              <a:gd name="T41" fmla="*/ 2114 h 3475"/>
              <a:gd name="T42" fmla="*/ 4973 w 5019"/>
              <a:gd name="T43" fmla="*/ 2879 h 3475"/>
              <a:gd name="T44" fmla="*/ 4814 w 5019"/>
              <a:gd name="T45" fmla="*/ 3336 h 3475"/>
              <a:gd name="T46" fmla="*/ 3676 w 5019"/>
              <a:gd name="T47" fmla="*/ 3475 h 3475"/>
              <a:gd name="T48" fmla="*/ 1695 w 5019"/>
              <a:gd name="T49" fmla="*/ 3350 h 3475"/>
              <a:gd name="T50" fmla="*/ 2406 w 5019"/>
              <a:gd name="T51" fmla="*/ 3368 h 3475"/>
              <a:gd name="T52" fmla="*/ 3676 w 5019"/>
              <a:gd name="T53" fmla="*/ 3411 h 3475"/>
              <a:gd name="T54" fmla="*/ 4779 w 5019"/>
              <a:gd name="T55" fmla="*/ 3282 h 3475"/>
              <a:gd name="T56" fmla="*/ 4909 w 5019"/>
              <a:gd name="T57" fmla="*/ 2873 h 3475"/>
              <a:gd name="T58" fmla="*/ 4924 w 5019"/>
              <a:gd name="T59" fmla="*/ 2114 h 3475"/>
              <a:gd name="T60" fmla="*/ 4922 w 5019"/>
              <a:gd name="T61" fmla="*/ 1801 h 3475"/>
              <a:gd name="T62" fmla="*/ 4929 w 5019"/>
              <a:gd name="T63" fmla="*/ 1371 h 3475"/>
              <a:gd name="T64" fmla="*/ 4924 w 5019"/>
              <a:gd name="T65" fmla="*/ 577 h 3475"/>
              <a:gd name="T66" fmla="*/ 4783 w 5019"/>
              <a:gd name="T67" fmla="*/ 134 h 3475"/>
              <a:gd name="T68" fmla="*/ 4261 w 5019"/>
              <a:gd name="T69" fmla="*/ 64 h 3475"/>
              <a:gd name="T70" fmla="*/ 3621 w 5019"/>
              <a:gd name="T71" fmla="*/ 83 h 3475"/>
              <a:gd name="T72" fmla="*/ 2780 w 5019"/>
              <a:gd name="T73" fmla="*/ 105 h 3475"/>
              <a:gd name="T74" fmla="*/ 2780 w 5019"/>
              <a:gd name="T75" fmla="*/ 105 h 3475"/>
              <a:gd name="T76" fmla="*/ 2516 w 5019"/>
              <a:gd name="T77" fmla="*/ 101 h 3475"/>
              <a:gd name="T78" fmla="*/ 1512 w 5019"/>
              <a:gd name="T79" fmla="*/ 83 h 3475"/>
              <a:gd name="T80" fmla="*/ 194 w 5019"/>
              <a:gd name="T81" fmla="*/ 199 h 3475"/>
              <a:gd name="T82" fmla="*/ 124 w 5019"/>
              <a:gd name="T83" fmla="*/ 1029 h 3475"/>
              <a:gd name="T84" fmla="*/ 162 w 5019"/>
              <a:gd name="T85" fmla="*/ 1617 h 3475"/>
              <a:gd name="T86" fmla="*/ 153 w 5019"/>
              <a:gd name="T87" fmla="*/ 2521 h 3475"/>
              <a:gd name="T88" fmla="*/ 195 w 5019"/>
              <a:gd name="T89" fmla="*/ 3272 h 3475"/>
              <a:gd name="T90" fmla="*/ 769 w 5019"/>
              <a:gd name="T91" fmla="*/ 3361 h 3475"/>
              <a:gd name="T92" fmla="*/ 1151 w 5019"/>
              <a:gd name="T93" fmla="*/ 3356 h 3475"/>
              <a:gd name="T94" fmla="*/ 1695 w 5019"/>
              <a:gd name="T95" fmla="*/ 3350 h 3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19" h="3475">
                <a:moveTo>
                  <a:pt x="3676" y="3475"/>
                </a:moveTo>
                <a:cubicBezTo>
                  <a:pt x="3332" y="3475"/>
                  <a:pt x="2916" y="3461"/>
                  <a:pt x="2403" y="3432"/>
                </a:cubicBezTo>
                <a:cubicBezTo>
                  <a:pt x="2184" y="3419"/>
                  <a:pt x="1953" y="3414"/>
                  <a:pt x="1695" y="3414"/>
                </a:cubicBezTo>
                <a:cubicBezTo>
                  <a:pt x="1501" y="3414"/>
                  <a:pt x="1316" y="3417"/>
                  <a:pt x="1152" y="3420"/>
                </a:cubicBezTo>
                <a:cubicBezTo>
                  <a:pt x="1015" y="3422"/>
                  <a:pt x="884" y="3425"/>
                  <a:pt x="769" y="3425"/>
                </a:cubicBezTo>
                <a:cubicBezTo>
                  <a:pt x="435" y="3425"/>
                  <a:pt x="214" y="3405"/>
                  <a:pt x="143" y="3310"/>
                </a:cubicBezTo>
                <a:cubicBezTo>
                  <a:pt x="63" y="3200"/>
                  <a:pt x="74" y="2914"/>
                  <a:pt x="89" y="2519"/>
                </a:cubicBezTo>
                <a:cubicBezTo>
                  <a:pt x="99" y="2250"/>
                  <a:pt x="111" y="1945"/>
                  <a:pt x="98" y="1619"/>
                </a:cubicBezTo>
                <a:cubicBezTo>
                  <a:pt x="90" y="1402"/>
                  <a:pt x="74" y="1207"/>
                  <a:pt x="60" y="1034"/>
                </a:cubicBezTo>
                <a:cubicBezTo>
                  <a:pt x="24" y="581"/>
                  <a:pt x="0" y="282"/>
                  <a:pt x="152" y="150"/>
                </a:cubicBezTo>
                <a:cubicBezTo>
                  <a:pt x="187" y="120"/>
                  <a:pt x="275" y="75"/>
                  <a:pt x="623" y="47"/>
                </a:cubicBezTo>
                <a:cubicBezTo>
                  <a:pt x="845" y="29"/>
                  <a:pt x="1144" y="19"/>
                  <a:pt x="1512" y="19"/>
                </a:cubicBezTo>
                <a:cubicBezTo>
                  <a:pt x="1808" y="19"/>
                  <a:pt x="2146" y="25"/>
                  <a:pt x="2518" y="37"/>
                </a:cubicBezTo>
                <a:cubicBezTo>
                  <a:pt x="2600" y="39"/>
                  <a:pt x="2688" y="41"/>
                  <a:pt x="2780" y="41"/>
                </a:cubicBezTo>
                <a:cubicBezTo>
                  <a:pt x="2780" y="41"/>
                  <a:pt x="2780" y="41"/>
                  <a:pt x="2780" y="41"/>
                </a:cubicBezTo>
                <a:cubicBezTo>
                  <a:pt x="3060" y="41"/>
                  <a:pt x="3344" y="29"/>
                  <a:pt x="3618" y="19"/>
                </a:cubicBezTo>
                <a:cubicBezTo>
                  <a:pt x="3853" y="9"/>
                  <a:pt x="4074" y="0"/>
                  <a:pt x="4261" y="0"/>
                </a:cubicBezTo>
                <a:cubicBezTo>
                  <a:pt x="4577" y="0"/>
                  <a:pt x="4745" y="25"/>
                  <a:pt x="4821" y="84"/>
                </a:cubicBezTo>
                <a:cubicBezTo>
                  <a:pt x="5019" y="234"/>
                  <a:pt x="5007" y="762"/>
                  <a:pt x="4993" y="1373"/>
                </a:cubicBezTo>
                <a:cubicBezTo>
                  <a:pt x="4990" y="1514"/>
                  <a:pt x="4987" y="1660"/>
                  <a:pt x="4986" y="1801"/>
                </a:cubicBezTo>
                <a:cubicBezTo>
                  <a:pt x="4986" y="1904"/>
                  <a:pt x="4987" y="2010"/>
                  <a:pt x="4988" y="2114"/>
                </a:cubicBezTo>
                <a:cubicBezTo>
                  <a:pt x="4990" y="2382"/>
                  <a:pt x="4993" y="2660"/>
                  <a:pt x="4973" y="2879"/>
                </a:cubicBezTo>
                <a:cubicBezTo>
                  <a:pt x="4950" y="3135"/>
                  <a:pt x="4900" y="3280"/>
                  <a:pt x="4814" y="3336"/>
                </a:cubicBezTo>
                <a:cubicBezTo>
                  <a:pt x="4670" y="3429"/>
                  <a:pt x="4298" y="3475"/>
                  <a:pt x="3676" y="3475"/>
                </a:cubicBezTo>
                <a:close/>
                <a:moveTo>
                  <a:pt x="1695" y="3350"/>
                </a:moveTo>
                <a:cubicBezTo>
                  <a:pt x="1954" y="3350"/>
                  <a:pt x="2187" y="3356"/>
                  <a:pt x="2406" y="3368"/>
                </a:cubicBezTo>
                <a:cubicBezTo>
                  <a:pt x="2918" y="3397"/>
                  <a:pt x="3333" y="3411"/>
                  <a:pt x="3676" y="3411"/>
                </a:cubicBezTo>
                <a:cubicBezTo>
                  <a:pt x="4276" y="3411"/>
                  <a:pt x="4648" y="3367"/>
                  <a:pt x="4779" y="3282"/>
                </a:cubicBezTo>
                <a:cubicBezTo>
                  <a:pt x="4845" y="3239"/>
                  <a:pt x="4889" y="3102"/>
                  <a:pt x="4909" y="2873"/>
                </a:cubicBezTo>
                <a:cubicBezTo>
                  <a:pt x="4928" y="2658"/>
                  <a:pt x="4926" y="2381"/>
                  <a:pt x="4924" y="2114"/>
                </a:cubicBezTo>
                <a:cubicBezTo>
                  <a:pt x="4923" y="2011"/>
                  <a:pt x="4922" y="1904"/>
                  <a:pt x="4922" y="1801"/>
                </a:cubicBezTo>
                <a:cubicBezTo>
                  <a:pt x="4923" y="1659"/>
                  <a:pt x="4926" y="1513"/>
                  <a:pt x="4929" y="1371"/>
                </a:cubicBezTo>
                <a:cubicBezTo>
                  <a:pt x="4936" y="1078"/>
                  <a:pt x="4942" y="801"/>
                  <a:pt x="4924" y="577"/>
                </a:cubicBezTo>
                <a:cubicBezTo>
                  <a:pt x="4904" y="337"/>
                  <a:pt x="4858" y="192"/>
                  <a:pt x="4783" y="134"/>
                </a:cubicBezTo>
                <a:cubicBezTo>
                  <a:pt x="4700" y="72"/>
                  <a:pt x="4446" y="64"/>
                  <a:pt x="4261" y="64"/>
                </a:cubicBezTo>
                <a:cubicBezTo>
                  <a:pt x="4075" y="64"/>
                  <a:pt x="3854" y="73"/>
                  <a:pt x="3621" y="83"/>
                </a:cubicBezTo>
                <a:cubicBezTo>
                  <a:pt x="3346" y="93"/>
                  <a:pt x="3062" y="105"/>
                  <a:pt x="2780" y="105"/>
                </a:cubicBezTo>
                <a:cubicBezTo>
                  <a:pt x="2780" y="105"/>
                  <a:pt x="2780" y="105"/>
                  <a:pt x="2780" y="105"/>
                </a:cubicBezTo>
                <a:cubicBezTo>
                  <a:pt x="2687" y="105"/>
                  <a:pt x="2598" y="103"/>
                  <a:pt x="2516" y="101"/>
                </a:cubicBezTo>
                <a:cubicBezTo>
                  <a:pt x="2145" y="89"/>
                  <a:pt x="1807" y="83"/>
                  <a:pt x="1512" y="83"/>
                </a:cubicBezTo>
                <a:cubicBezTo>
                  <a:pt x="481" y="83"/>
                  <a:pt x="243" y="156"/>
                  <a:pt x="194" y="199"/>
                </a:cubicBezTo>
                <a:cubicBezTo>
                  <a:pt x="66" y="309"/>
                  <a:pt x="89" y="595"/>
                  <a:pt x="124" y="1029"/>
                </a:cubicBezTo>
                <a:cubicBezTo>
                  <a:pt x="138" y="1202"/>
                  <a:pt x="154" y="1398"/>
                  <a:pt x="162" y="1617"/>
                </a:cubicBezTo>
                <a:cubicBezTo>
                  <a:pt x="175" y="1945"/>
                  <a:pt x="163" y="2251"/>
                  <a:pt x="153" y="2521"/>
                </a:cubicBezTo>
                <a:cubicBezTo>
                  <a:pt x="139" y="2889"/>
                  <a:pt x="128" y="3180"/>
                  <a:pt x="195" y="3272"/>
                </a:cubicBezTo>
                <a:cubicBezTo>
                  <a:pt x="253" y="3350"/>
                  <a:pt x="518" y="3361"/>
                  <a:pt x="769" y="3361"/>
                </a:cubicBezTo>
                <a:cubicBezTo>
                  <a:pt x="884" y="3361"/>
                  <a:pt x="1014" y="3358"/>
                  <a:pt x="1151" y="3356"/>
                </a:cubicBezTo>
                <a:cubicBezTo>
                  <a:pt x="1315" y="3353"/>
                  <a:pt x="1500" y="3350"/>
                  <a:pt x="1695" y="3350"/>
                </a:cubicBezTo>
                <a:close/>
              </a:path>
            </a:pathLst>
          </a:custGeom>
          <a:solidFill>
            <a:schemeClr val="tx1"/>
          </a:solidFill>
          <a:ln>
            <a:noFill/>
          </a:ln>
          <a:extLst/>
        </p:spPr>
        <p:txBody>
          <a:bodyPr vert="horz" wrap="square" lIns="101882" tIns="50941" rIns="101882" bIns="50941" numCol="1" anchor="t" anchorCtr="0" compatLnSpc="1">
            <a:prstTxWarp prst="textNoShape">
              <a:avLst/>
            </a:prstTxWarp>
          </a:bodyPr>
          <a:lstStyle/>
          <a:p>
            <a:endParaRPr lang="en-US"/>
          </a:p>
        </p:txBody>
      </p:sp>
      <p:sp>
        <p:nvSpPr>
          <p:cNvPr id="90" name="Freeform 49"/>
          <p:cNvSpPr>
            <a:spLocks/>
          </p:cNvSpPr>
          <p:nvPr userDrawn="1"/>
        </p:nvSpPr>
        <p:spPr bwMode="auto">
          <a:xfrm rot="16200000" flipH="1" flipV="1">
            <a:off x="-403054" y="2003254"/>
            <a:ext cx="8502308" cy="6019801"/>
          </a:xfrm>
          <a:custGeom>
            <a:avLst/>
            <a:gdLst>
              <a:gd name="T0" fmla="*/ 4581 w 4758"/>
              <a:gd name="T1" fmla="*/ 53 h 3245"/>
              <a:gd name="T2" fmla="*/ 4716 w 4758"/>
              <a:gd name="T3" fmla="*/ 352 h 3245"/>
              <a:gd name="T4" fmla="*/ 4739 w 4758"/>
              <a:gd name="T5" fmla="*/ 922 h 3245"/>
              <a:gd name="T6" fmla="*/ 4728 w 4758"/>
              <a:gd name="T7" fmla="*/ 1613 h 3245"/>
              <a:gd name="T8" fmla="*/ 4730 w 4758"/>
              <a:gd name="T9" fmla="*/ 2295 h 3245"/>
              <a:gd name="T10" fmla="*/ 4691 w 4758"/>
              <a:gd name="T11" fmla="*/ 2875 h 3245"/>
              <a:gd name="T12" fmla="*/ 4540 w 4758"/>
              <a:gd name="T13" fmla="*/ 3152 h 3245"/>
              <a:gd name="T14" fmla="*/ 4229 w 4758"/>
              <a:gd name="T15" fmla="*/ 3205 h 3245"/>
              <a:gd name="T16" fmla="*/ 3704 w 4758"/>
              <a:gd name="T17" fmla="*/ 3227 h 3245"/>
              <a:gd name="T18" fmla="*/ 2298 w 4758"/>
              <a:gd name="T19" fmla="*/ 3190 h 3245"/>
              <a:gd name="T20" fmla="*/ 934 w 4758"/>
              <a:gd name="T21" fmla="*/ 3185 h 3245"/>
              <a:gd name="T22" fmla="*/ 447 w 4758"/>
              <a:gd name="T23" fmla="*/ 3185 h 3245"/>
              <a:gd name="T24" fmla="*/ 155 w 4758"/>
              <a:gd name="T25" fmla="*/ 3143 h 3245"/>
              <a:gd name="T26" fmla="*/ 56 w 4758"/>
              <a:gd name="T27" fmla="*/ 2878 h 3245"/>
              <a:gd name="T28" fmla="*/ 64 w 4758"/>
              <a:gd name="T29" fmla="*/ 2296 h 3245"/>
              <a:gd name="T30" fmla="*/ 72 w 4758"/>
              <a:gd name="T31" fmla="*/ 1576 h 3245"/>
              <a:gd name="T32" fmla="*/ 30 w 4758"/>
              <a:gd name="T33" fmla="*/ 861 h 3245"/>
              <a:gd name="T34" fmla="*/ 20 w 4758"/>
              <a:gd name="T35" fmla="*/ 338 h 3245"/>
              <a:gd name="T36" fmla="*/ 107 w 4758"/>
              <a:gd name="T37" fmla="*/ 116 h 3245"/>
              <a:gd name="T38" fmla="*/ 423 w 4758"/>
              <a:gd name="T39" fmla="*/ 49 h 3245"/>
              <a:gd name="T40" fmla="*/ 938 w 4758"/>
              <a:gd name="T41" fmla="*/ 17 h 3245"/>
              <a:gd name="T42" fmla="*/ 2257 w 4758"/>
              <a:gd name="T43" fmla="*/ 25 h 3245"/>
              <a:gd name="T44" fmla="*/ 3649 w 4758"/>
              <a:gd name="T45" fmla="*/ 26 h 3245"/>
              <a:gd name="T46" fmla="*/ 4176 w 4758"/>
              <a:gd name="T47" fmla="*/ 16 h 3245"/>
              <a:gd name="T48" fmla="*/ 4521 w 4758"/>
              <a:gd name="T49" fmla="*/ 36 h 3245"/>
              <a:gd name="T50" fmla="*/ 4581 w 4758"/>
              <a:gd name="T51" fmla="*/ 53 h 3245"/>
              <a:gd name="T52" fmla="*/ 4593 w 4758"/>
              <a:gd name="T53" fmla="*/ 47 h 3245"/>
              <a:gd name="T54" fmla="*/ 4337 w 4758"/>
              <a:gd name="T55" fmla="*/ 11 h 3245"/>
              <a:gd name="T56" fmla="*/ 3874 w 4758"/>
              <a:gd name="T57" fmla="*/ 12 h 3245"/>
              <a:gd name="T58" fmla="*/ 2534 w 4758"/>
              <a:gd name="T59" fmla="*/ 25 h 3245"/>
              <a:gd name="T60" fmla="*/ 1174 w 4758"/>
              <a:gd name="T61" fmla="*/ 5 h 3245"/>
              <a:gd name="T62" fmla="*/ 610 w 4758"/>
              <a:gd name="T63" fmla="*/ 25 h 3245"/>
              <a:gd name="T64" fmla="*/ 220 w 4758"/>
              <a:gd name="T65" fmla="*/ 73 h 3245"/>
              <a:gd name="T66" fmla="*/ 45 w 4758"/>
              <a:gd name="T67" fmla="*/ 156 h 3245"/>
              <a:gd name="T68" fmla="*/ 11 w 4758"/>
              <a:gd name="T69" fmla="*/ 283 h 3245"/>
              <a:gd name="T70" fmla="*/ 1 w 4758"/>
              <a:gd name="T71" fmla="*/ 478 h 3245"/>
              <a:gd name="T72" fmla="*/ 62 w 4758"/>
              <a:gd name="T73" fmla="*/ 1810 h 3245"/>
              <a:gd name="T74" fmla="*/ 40 w 4758"/>
              <a:gd name="T75" fmla="*/ 2517 h 3245"/>
              <a:gd name="T76" fmla="*/ 58 w 4758"/>
              <a:gd name="T77" fmla="*/ 3004 h 3245"/>
              <a:gd name="T78" fmla="*/ 110 w 4758"/>
              <a:gd name="T79" fmla="*/ 3128 h 3245"/>
              <a:gd name="T80" fmla="*/ 185 w 4758"/>
              <a:gd name="T81" fmla="*/ 3164 h 3245"/>
              <a:gd name="T82" fmla="*/ 498 w 4758"/>
              <a:gd name="T83" fmla="*/ 3194 h 3245"/>
              <a:gd name="T84" fmla="*/ 1661 w 4758"/>
              <a:gd name="T85" fmla="*/ 3185 h 3245"/>
              <a:gd name="T86" fmla="*/ 3136 w 4758"/>
              <a:gd name="T87" fmla="*/ 3231 h 3245"/>
              <a:gd name="T88" fmla="*/ 4267 w 4758"/>
              <a:gd name="T89" fmla="*/ 3209 h 3245"/>
              <a:gd name="T90" fmla="*/ 4550 w 4758"/>
              <a:gd name="T91" fmla="*/ 3156 h 3245"/>
              <a:gd name="T92" fmla="*/ 4693 w 4758"/>
              <a:gd name="T93" fmla="*/ 2934 h 3245"/>
              <a:gd name="T94" fmla="*/ 4743 w 4758"/>
              <a:gd name="T95" fmla="*/ 2407 h 3245"/>
              <a:gd name="T96" fmla="*/ 4743 w 4758"/>
              <a:gd name="T97" fmla="*/ 1733 h 3245"/>
              <a:gd name="T98" fmla="*/ 4752 w 4758"/>
              <a:gd name="T99" fmla="*/ 1037 h 3245"/>
              <a:gd name="T100" fmla="*/ 4741 w 4758"/>
              <a:gd name="T101" fmla="*/ 434 h 3245"/>
              <a:gd name="T102" fmla="*/ 4691 w 4758"/>
              <a:gd name="T103" fmla="*/ 175 h 3245"/>
              <a:gd name="T104" fmla="*/ 4593 w 4758"/>
              <a:gd name="T105" fmla="*/ 47 h 3245"/>
              <a:gd name="T106" fmla="*/ 4581 w 4758"/>
              <a:gd name="T107" fmla="*/ 53 h 3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58" h="3245">
                <a:moveTo>
                  <a:pt x="4581" y="53"/>
                </a:moveTo>
                <a:cubicBezTo>
                  <a:pt x="4681" y="99"/>
                  <a:pt x="4702" y="254"/>
                  <a:pt x="4716" y="352"/>
                </a:cubicBezTo>
                <a:cubicBezTo>
                  <a:pt x="4743" y="540"/>
                  <a:pt x="4740" y="732"/>
                  <a:pt x="4739" y="922"/>
                </a:cubicBezTo>
                <a:cubicBezTo>
                  <a:pt x="4737" y="1152"/>
                  <a:pt x="4730" y="1383"/>
                  <a:pt x="4728" y="1613"/>
                </a:cubicBezTo>
                <a:cubicBezTo>
                  <a:pt x="4726" y="1841"/>
                  <a:pt x="4731" y="2068"/>
                  <a:pt x="4730" y="2295"/>
                </a:cubicBezTo>
                <a:cubicBezTo>
                  <a:pt x="4728" y="2488"/>
                  <a:pt x="4726" y="2685"/>
                  <a:pt x="4691" y="2875"/>
                </a:cubicBezTo>
                <a:cubicBezTo>
                  <a:pt x="4673" y="2975"/>
                  <a:pt x="4643" y="3111"/>
                  <a:pt x="4540" y="3152"/>
                </a:cubicBezTo>
                <a:cubicBezTo>
                  <a:pt x="4444" y="3191"/>
                  <a:pt x="4331" y="3197"/>
                  <a:pt x="4229" y="3205"/>
                </a:cubicBezTo>
                <a:cubicBezTo>
                  <a:pt x="4054" y="3220"/>
                  <a:pt x="3879" y="3225"/>
                  <a:pt x="3704" y="3227"/>
                </a:cubicBezTo>
                <a:cubicBezTo>
                  <a:pt x="3235" y="3232"/>
                  <a:pt x="2766" y="3212"/>
                  <a:pt x="2298" y="3190"/>
                </a:cubicBezTo>
                <a:cubicBezTo>
                  <a:pt x="1843" y="3170"/>
                  <a:pt x="1389" y="3178"/>
                  <a:pt x="934" y="3185"/>
                </a:cubicBezTo>
                <a:cubicBezTo>
                  <a:pt x="772" y="3188"/>
                  <a:pt x="609" y="3191"/>
                  <a:pt x="447" y="3185"/>
                </a:cubicBezTo>
                <a:cubicBezTo>
                  <a:pt x="352" y="3181"/>
                  <a:pt x="244" y="3182"/>
                  <a:pt x="155" y="3143"/>
                </a:cubicBezTo>
                <a:cubicBezTo>
                  <a:pt x="70" y="3105"/>
                  <a:pt x="63" y="2959"/>
                  <a:pt x="56" y="2878"/>
                </a:cubicBezTo>
                <a:cubicBezTo>
                  <a:pt x="41" y="2685"/>
                  <a:pt x="56" y="2489"/>
                  <a:pt x="64" y="2296"/>
                </a:cubicBezTo>
                <a:cubicBezTo>
                  <a:pt x="75" y="2056"/>
                  <a:pt x="82" y="1816"/>
                  <a:pt x="72" y="1576"/>
                </a:cubicBezTo>
                <a:cubicBezTo>
                  <a:pt x="62" y="1338"/>
                  <a:pt x="44" y="1099"/>
                  <a:pt x="30" y="861"/>
                </a:cubicBezTo>
                <a:cubicBezTo>
                  <a:pt x="20" y="687"/>
                  <a:pt x="8" y="512"/>
                  <a:pt x="20" y="338"/>
                </a:cubicBezTo>
                <a:cubicBezTo>
                  <a:pt x="26" y="259"/>
                  <a:pt x="29" y="155"/>
                  <a:pt x="107" y="116"/>
                </a:cubicBezTo>
                <a:cubicBezTo>
                  <a:pt x="203" y="70"/>
                  <a:pt x="319" y="60"/>
                  <a:pt x="423" y="49"/>
                </a:cubicBezTo>
                <a:cubicBezTo>
                  <a:pt x="594" y="29"/>
                  <a:pt x="766" y="22"/>
                  <a:pt x="938" y="17"/>
                </a:cubicBezTo>
                <a:cubicBezTo>
                  <a:pt x="1378" y="4"/>
                  <a:pt x="1818" y="13"/>
                  <a:pt x="2257" y="25"/>
                </a:cubicBezTo>
                <a:cubicBezTo>
                  <a:pt x="2721" y="38"/>
                  <a:pt x="3184" y="37"/>
                  <a:pt x="3649" y="26"/>
                </a:cubicBezTo>
                <a:cubicBezTo>
                  <a:pt x="3824" y="21"/>
                  <a:pt x="4000" y="16"/>
                  <a:pt x="4176" y="16"/>
                </a:cubicBezTo>
                <a:cubicBezTo>
                  <a:pt x="4291" y="16"/>
                  <a:pt x="4408" y="15"/>
                  <a:pt x="4521" y="36"/>
                </a:cubicBezTo>
                <a:cubicBezTo>
                  <a:pt x="4542" y="40"/>
                  <a:pt x="4562" y="45"/>
                  <a:pt x="4581" y="53"/>
                </a:cubicBezTo>
                <a:cubicBezTo>
                  <a:pt x="4585" y="55"/>
                  <a:pt x="4598" y="49"/>
                  <a:pt x="4593" y="47"/>
                </a:cubicBezTo>
                <a:cubicBezTo>
                  <a:pt x="4514" y="14"/>
                  <a:pt x="4420" y="14"/>
                  <a:pt x="4337" y="11"/>
                </a:cubicBezTo>
                <a:cubicBezTo>
                  <a:pt x="4183" y="5"/>
                  <a:pt x="4028" y="9"/>
                  <a:pt x="3874" y="12"/>
                </a:cubicBezTo>
                <a:cubicBezTo>
                  <a:pt x="3427" y="23"/>
                  <a:pt x="2980" y="36"/>
                  <a:pt x="2534" y="25"/>
                </a:cubicBezTo>
                <a:cubicBezTo>
                  <a:pt x="2080" y="14"/>
                  <a:pt x="1627" y="0"/>
                  <a:pt x="1174" y="5"/>
                </a:cubicBezTo>
                <a:cubicBezTo>
                  <a:pt x="986" y="7"/>
                  <a:pt x="797" y="12"/>
                  <a:pt x="610" y="25"/>
                </a:cubicBezTo>
                <a:cubicBezTo>
                  <a:pt x="479" y="34"/>
                  <a:pt x="348" y="45"/>
                  <a:pt x="220" y="73"/>
                </a:cubicBezTo>
                <a:cubicBezTo>
                  <a:pt x="166" y="85"/>
                  <a:pt x="76" y="101"/>
                  <a:pt x="45" y="156"/>
                </a:cubicBezTo>
                <a:cubicBezTo>
                  <a:pt x="24" y="194"/>
                  <a:pt x="17" y="240"/>
                  <a:pt x="11" y="283"/>
                </a:cubicBezTo>
                <a:cubicBezTo>
                  <a:pt x="3" y="347"/>
                  <a:pt x="1" y="413"/>
                  <a:pt x="1" y="478"/>
                </a:cubicBezTo>
                <a:cubicBezTo>
                  <a:pt x="0" y="923"/>
                  <a:pt x="61" y="1366"/>
                  <a:pt x="62" y="1810"/>
                </a:cubicBezTo>
                <a:cubicBezTo>
                  <a:pt x="63" y="2046"/>
                  <a:pt x="49" y="2282"/>
                  <a:pt x="40" y="2517"/>
                </a:cubicBezTo>
                <a:cubicBezTo>
                  <a:pt x="34" y="2678"/>
                  <a:pt x="25" y="2846"/>
                  <a:pt x="58" y="3004"/>
                </a:cubicBezTo>
                <a:cubicBezTo>
                  <a:pt x="67" y="3045"/>
                  <a:pt x="80" y="3097"/>
                  <a:pt x="110" y="3128"/>
                </a:cubicBezTo>
                <a:cubicBezTo>
                  <a:pt x="129" y="3148"/>
                  <a:pt x="159" y="3157"/>
                  <a:pt x="185" y="3164"/>
                </a:cubicBezTo>
                <a:cubicBezTo>
                  <a:pt x="285" y="3191"/>
                  <a:pt x="395" y="3192"/>
                  <a:pt x="498" y="3194"/>
                </a:cubicBezTo>
                <a:cubicBezTo>
                  <a:pt x="885" y="3204"/>
                  <a:pt x="1273" y="3185"/>
                  <a:pt x="1661" y="3185"/>
                </a:cubicBezTo>
                <a:cubicBezTo>
                  <a:pt x="2153" y="3185"/>
                  <a:pt x="2644" y="3220"/>
                  <a:pt x="3136" y="3231"/>
                </a:cubicBezTo>
                <a:cubicBezTo>
                  <a:pt x="3512" y="3239"/>
                  <a:pt x="3892" y="3245"/>
                  <a:pt x="4267" y="3209"/>
                </a:cubicBezTo>
                <a:cubicBezTo>
                  <a:pt x="4361" y="3200"/>
                  <a:pt x="4461" y="3192"/>
                  <a:pt x="4550" y="3156"/>
                </a:cubicBezTo>
                <a:cubicBezTo>
                  <a:pt x="4637" y="3121"/>
                  <a:pt x="4671" y="3020"/>
                  <a:pt x="4693" y="2934"/>
                </a:cubicBezTo>
                <a:cubicBezTo>
                  <a:pt x="4736" y="2763"/>
                  <a:pt x="4739" y="2582"/>
                  <a:pt x="4743" y="2407"/>
                </a:cubicBezTo>
                <a:cubicBezTo>
                  <a:pt x="4748" y="2182"/>
                  <a:pt x="4743" y="1958"/>
                  <a:pt x="4743" y="1733"/>
                </a:cubicBezTo>
                <a:cubicBezTo>
                  <a:pt x="4742" y="1501"/>
                  <a:pt x="4749" y="1269"/>
                  <a:pt x="4752" y="1037"/>
                </a:cubicBezTo>
                <a:cubicBezTo>
                  <a:pt x="4756" y="837"/>
                  <a:pt x="4758" y="635"/>
                  <a:pt x="4741" y="434"/>
                </a:cubicBezTo>
                <a:cubicBezTo>
                  <a:pt x="4733" y="347"/>
                  <a:pt x="4721" y="258"/>
                  <a:pt x="4691" y="175"/>
                </a:cubicBezTo>
                <a:cubicBezTo>
                  <a:pt x="4673" y="123"/>
                  <a:pt x="4644" y="70"/>
                  <a:pt x="4593" y="47"/>
                </a:cubicBezTo>
                <a:cubicBezTo>
                  <a:pt x="4589" y="45"/>
                  <a:pt x="4575" y="51"/>
                  <a:pt x="4581" y="53"/>
                </a:cubicBezTo>
                <a:close/>
              </a:path>
            </a:pathLst>
          </a:custGeom>
          <a:solidFill>
            <a:schemeClr val="tx1"/>
          </a:solidFill>
          <a:ln w="9525" algn="ctr">
            <a:solidFill>
              <a:schemeClr val="tx1"/>
            </a:solidFill>
            <a:round/>
            <a:headEnd/>
            <a:tailEnd/>
          </a:ln>
        </p:spPr>
        <p:txBody>
          <a:bodyPr vert="horz" wrap="square" lIns="101882" tIns="50941" rIns="101882" bIns="50941" numCol="1" anchor="t" anchorCtr="0" compatLnSpc="1">
            <a:prstTxWarp prst="textNoShape">
              <a:avLst/>
            </a:prstTxWarp>
          </a:bodyPr>
          <a:lstStyle/>
          <a:p>
            <a:endParaRPr lang="en-US"/>
          </a:p>
        </p:txBody>
      </p:sp>
      <p:sp>
        <p:nvSpPr>
          <p:cNvPr id="91" name="Freeform 50"/>
          <p:cNvSpPr>
            <a:spLocks noEditPoints="1"/>
          </p:cNvSpPr>
          <p:nvPr userDrawn="1"/>
        </p:nvSpPr>
        <p:spPr bwMode="auto">
          <a:xfrm rot="16200000">
            <a:off x="-1029338" y="1187118"/>
            <a:ext cx="9919318" cy="7684163"/>
          </a:xfrm>
          <a:custGeom>
            <a:avLst/>
            <a:gdLst>
              <a:gd name="T0" fmla="*/ 5332 w 5504"/>
              <a:gd name="T1" fmla="*/ 2743 h 4013"/>
              <a:gd name="T2" fmla="*/ 5302 w 5504"/>
              <a:gd name="T3" fmla="*/ 2189 h 4013"/>
              <a:gd name="T4" fmla="*/ 5271 w 5504"/>
              <a:gd name="T5" fmla="*/ 1635 h 4013"/>
              <a:gd name="T6" fmla="*/ 5426 w 5504"/>
              <a:gd name="T7" fmla="*/ 982 h 4013"/>
              <a:gd name="T8" fmla="*/ 5423 w 5504"/>
              <a:gd name="T9" fmla="*/ 405 h 4013"/>
              <a:gd name="T10" fmla="*/ 4948 w 5504"/>
              <a:gd name="T11" fmla="*/ 105 h 4013"/>
              <a:gd name="T12" fmla="*/ 4478 w 5504"/>
              <a:gd name="T13" fmla="*/ 200 h 4013"/>
              <a:gd name="T14" fmla="*/ 3875 w 5504"/>
              <a:gd name="T15" fmla="*/ 306 h 4013"/>
              <a:gd name="T16" fmla="*/ 3300 w 5504"/>
              <a:gd name="T17" fmla="*/ 116 h 4013"/>
              <a:gd name="T18" fmla="*/ 2775 w 5504"/>
              <a:gd name="T19" fmla="*/ 200 h 4013"/>
              <a:gd name="T20" fmla="*/ 2134 w 5504"/>
              <a:gd name="T21" fmla="*/ 51 h 4013"/>
              <a:gd name="T22" fmla="*/ 1546 w 5504"/>
              <a:gd name="T23" fmla="*/ 92 h 4013"/>
              <a:gd name="T24" fmla="*/ 983 w 5504"/>
              <a:gd name="T25" fmla="*/ 46 h 4013"/>
              <a:gd name="T26" fmla="*/ 439 w 5504"/>
              <a:gd name="T27" fmla="*/ 228 h 4013"/>
              <a:gd name="T28" fmla="*/ 228 w 5504"/>
              <a:gd name="T29" fmla="*/ 656 h 4013"/>
              <a:gd name="T30" fmla="*/ 227 w 5504"/>
              <a:gd name="T31" fmla="*/ 1047 h 4013"/>
              <a:gd name="T32" fmla="*/ 241 w 5504"/>
              <a:gd name="T33" fmla="*/ 1793 h 4013"/>
              <a:gd name="T34" fmla="*/ 236 w 5504"/>
              <a:gd name="T35" fmla="*/ 2114 h 4013"/>
              <a:gd name="T36" fmla="*/ 150 w 5504"/>
              <a:gd name="T37" fmla="*/ 2918 h 4013"/>
              <a:gd name="T38" fmla="*/ 75 w 5504"/>
              <a:gd name="T39" fmla="*/ 3529 h 4013"/>
              <a:gd name="T40" fmla="*/ 554 w 5504"/>
              <a:gd name="T41" fmla="*/ 3776 h 4013"/>
              <a:gd name="T42" fmla="*/ 1036 w 5504"/>
              <a:gd name="T43" fmla="*/ 3844 h 4013"/>
              <a:gd name="T44" fmla="*/ 1478 w 5504"/>
              <a:gd name="T45" fmla="*/ 3726 h 4013"/>
              <a:gd name="T46" fmla="*/ 2239 w 5504"/>
              <a:gd name="T47" fmla="*/ 3755 h 4013"/>
              <a:gd name="T48" fmla="*/ 2703 w 5504"/>
              <a:gd name="T49" fmla="*/ 3892 h 4013"/>
              <a:gd name="T50" fmla="*/ 3221 w 5504"/>
              <a:gd name="T51" fmla="*/ 3918 h 4013"/>
              <a:gd name="T52" fmla="*/ 3840 w 5504"/>
              <a:gd name="T53" fmla="*/ 3807 h 4013"/>
              <a:gd name="T54" fmla="*/ 4413 w 5504"/>
              <a:gd name="T55" fmla="*/ 3971 h 4013"/>
              <a:gd name="T56" fmla="*/ 4961 w 5504"/>
              <a:gd name="T57" fmla="*/ 3778 h 4013"/>
              <a:gd name="T58" fmla="*/ 5367 w 5504"/>
              <a:gd name="T59" fmla="*/ 3561 h 4013"/>
              <a:gd name="T60" fmla="*/ 5449 w 5504"/>
              <a:gd name="T61" fmla="*/ 2951 h 4013"/>
              <a:gd name="T62" fmla="*/ 5409 w 5504"/>
              <a:gd name="T63" fmla="*/ 2377 h 4013"/>
              <a:gd name="T64" fmla="*/ 5356 w 5504"/>
              <a:gd name="T65" fmla="*/ 1257 h 4013"/>
              <a:gd name="T66" fmla="*/ 5331 w 5504"/>
              <a:gd name="T67" fmla="*/ 454 h 4013"/>
              <a:gd name="T68" fmla="*/ 4723 w 5504"/>
              <a:gd name="T69" fmla="*/ 83 h 4013"/>
              <a:gd name="T70" fmla="*/ 3988 w 5504"/>
              <a:gd name="T71" fmla="*/ 124 h 4013"/>
              <a:gd name="T72" fmla="*/ 3197 w 5504"/>
              <a:gd name="T73" fmla="*/ 112 h 4013"/>
              <a:gd name="T74" fmla="*/ 2432 w 5504"/>
              <a:gd name="T75" fmla="*/ 86 h 4013"/>
              <a:gd name="T76" fmla="*/ 1912 w 5504"/>
              <a:gd name="T77" fmla="*/ 200 h 4013"/>
              <a:gd name="T78" fmla="*/ 1031 w 5504"/>
              <a:gd name="T79" fmla="*/ 54 h 4013"/>
              <a:gd name="T80" fmla="*/ 148 w 5504"/>
              <a:gd name="T81" fmla="*/ 290 h 4013"/>
              <a:gd name="T82" fmla="*/ 95 w 5504"/>
              <a:gd name="T83" fmla="*/ 1017 h 4013"/>
              <a:gd name="T84" fmla="*/ 126 w 5504"/>
              <a:gd name="T85" fmla="*/ 1860 h 4013"/>
              <a:gd name="T86" fmla="*/ 164 w 5504"/>
              <a:gd name="T87" fmla="*/ 2715 h 4013"/>
              <a:gd name="T88" fmla="*/ 69 w 5504"/>
              <a:gd name="T89" fmla="*/ 3307 h 4013"/>
              <a:gd name="T90" fmla="*/ 503 w 5504"/>
              <a:gd name="T91" fmla="*/ 3724 h 4013"/>
              <a:gd name="T92" fmla="*/ 1220 w 5504"/>
              <a:gd name="T93" fmla="*/ 3722 h 4013"/>
              <a:gd name="T94" fmla="*/ 1941 w 5504"/>
              <a:gd name="T95" fmla="*/ 3853 h 4013"/>
              <a:gd name="T96" fmla="*/ 2739 w 5504"/>
              <a:gd name="T97" fmla="*/ 3909 h 4013"/>
              <a:gd name="T98" fmla="*/ 3626 w 5504"/>
              <a:gd name="T99" fmla="*/ 3865 h 4013"/>
              <a:gd name="T100" fmla="*/ 4111 w 5504"/>
              <a:gd name="T101" fmla="*/ 3756 h 4013"/>
              <a:gd name="T102" fmla="*/ 5018 w 5504"/>
              <a:gd name="T103" fmla="*/ 3904 h 4013"/>
              <a:gd name="T104" fmla="*/ 5278 w 5504"/>
              <a:gd name="T105" fmla="*/ 3479 h 4013"/>
              <a:gd name="T106" fmla="*/ 4189 w 5504"/>
              <a:gd name="T107" fmla="*/ 3673 h 4013"/>
              <a:gd name="T108" fmla="*/ 2377 w 5504"/>
              <a:gd name="T109" fmla="*/ 3711 h 4013"/>
              <a:gd name="T110" fmla="*/ 728 w 5504"/>
              <a:gd name="T111" fmla="*/ 3753 h 4013"/>
              <a:gd name="T112" fmla="*/ 238 w 5504"/>
              <a:gd name="T113" fmla="*/ 2662 h 4013"/>
              <a:gd name="T114" fmla="*/ 252 w 5504"/>
              <a:gd name="T115" fmla="*/ 1215 h 4013"/>
              <a:gd name="T116" fmla="*/ 909 w 5504"/>
              <a:gd name="T117" fmla="*/ 294 h 4013"/>
              <a:gd name="T118" fmla="*/ 2977 w 5504"/>
              <a:gd name="T119" fmla="*/ 221 h 4013"/>
              <a:gd name="T120" fmla="*/ 4498 w 5504"/>
              <a:gd name="T121" fmla="*/ 233 h 4013"/>
              <a:gd name="T122" fmla="*/ 5225 w 5504"/>
              <a:gd name="T123" fmla="*/ 1082 h 4013"/>
              <a:gd name="T124" fmla="*/ 5227 w 5504"/>
              <a:gd name="T125" fmla="*/ 3141 h 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504" h="4013">
                <a:moveTo>
                  <a:pt x="5452" y="3303"/>
                </a:moveTo>
                <a:cubicBezTo>
                  <a:pt x="5488" y="3296"/>
                  <a:pt x="5504" y="3267"/>
                  <a:pt x="5496" y="3230"/>
                </a:cubicBezTo>
                <a:cubicBezTo>
                  <a:pt x="5488" y="3192"/>
                  <a:pt x="5444" y="3185"/>
                  <a:pt x="5413" y="3187"/>
                </a:cubicBezTo>
                <a:cubicBezTo>
                  <a:pt x="5370" y="3189"/>
                  <a:pt x="5329" y="3211"/>
                  <a:pt x="5299" y="3241"/>
                </a:cubicBezTo>
                <a:cubicBezTo>
                  <a:pt x="5275" y="3220"/>
                  <a:pt x="5256" y="3195"/>
                  <a:pt x="5246" y="3165"/>
                </a:cubicBezTo>
                <a:cubicBezTo>
                  <a:pt x="5227" y="3103"/>
                  <a:pt x="5267" y="3044"/>
                  <a:pt x="5313" y="3001"/>
                </a:cubicBezTo>
                <a:cubicBezTo>
                  <a:pt x="5318" y="3005"/>
                  <a:pt x="5324" y="3008"/>
                  <a:pt x="5330" y="3012"/>
                </a:cubicBezTo>
                <a:cubicBezTo>
                  <a:pt x="5363" y="3031"/>
                  <a:pt x="5408" y="3041"/>
                  <a:pt x="5443" y="3020"/>
                </a:cubicBezTo>
                <a:cubicBezTo>
                  <a:pt x="5470" y="3004"/>
                  <a:pt x="5479" y="2945"/>
                  <a:pt x="5450" y="2927"/>
                </a:cubicBezTo>
                <a:cubicBezTo>
                  <a:pt x="5413" y="2903"/>
                  <a:pt x="5348" y="2957"/>
                  <a:pt x="5323" y="2977"/>
                </a:cubicBezTo>
                <a:cubicBezTo>
                  <a:pt x="5320" y="2980"/>
                  <a:pt x="5317" y="2982"/>
                  <a:pt x="5314" y="2985"/>
                </a:cubicBezTo>
                <a:cubicBezTo>
                  <a:pt x="5290" y="2963"/>
                  <a:pt x="5270" y="2935"/>
                  <a:pt x="5259" y="2909"/>
                </a:cubicBezTo>
                <a:cubicBezTo>
                  <a:pt x="5232" y="2843"/>
                  <a:pt x="5245" y="2767"/>
                  <a:pt x="5283" y="2709"/>
                </a:cubicBezTo>
                <a:cubicBezTo>
                  <a:pt x="5298" y="2722"/>
                  <a:pt x="5314" y="2734"/>
                  <a:pt x="5332" y="2743"/>
                </a:cubicBezTo>
                <a:cubicBezTo>
                  <a:pt x="5366" y="2760"/>
                  <a:pt x="5410" y="2762"/>
                  <a:pt x="5433" y="2728"/>
                </a:cubicBezTo>
                <a:cubicBezTo>
                  <a:pt x="5454" y="2697"/>
                  <a:pt x="5450" y="2634"/>
                  <a:pt x="5410" y="2623"/>
                </a:cubicBezTo>
                <a:cubicBezTo>
                  <a:pt x="5369" y="2613"/>
                  <a:pt x="5323" y="2647"/>
                  <a:pt x="5296" y="2674"/>
                </a:cubicBezTo>
                <a:cubicBezTo>
                  <a:pt x="5291" y="2678"/>
                  <a:pt x="5287" y="2683"/>
                  <a:pt x="5283" y="2687"/>
                </a:cubicBezTo>
                <a:cubicBezTo>
                  <a:pt x="5276" y="2679"/>
                  <a:pt x="5270" y="2670"/>
                  <a:pt x="5264" y="2661"/>
                </a:cubicBezTo>
                <a:cubicBezTo>
                  <a:pt x="5218" y="2591"/>
                  <a:pt x="5228" y="2501"/>
                  <a:pt x="5273" y="2434"/>
                </a:cubicBezTo>
                <a:cubicBezTo>
                  <a:pt x="5275" y="2432"/>
                  <a:pt x="5278" y="2429"/>
                  <a:pt x="5281" y="2425"/>
                </a:cubicBezTo>
                <a:cubicBezTo>
                  <a:pt x="5299" y="2438"/>
                  <a:pt x="5320" y="2446"/>
                  <a:pt x="5343" y="2450"/>
                </a:cubicBezTo>
                <a:cubicBezTo>
                  <a:pt x="5372" y="2455"/>
                  <a:pt x="5407" y="2445"/>
                  <a:pt x="5419" y="2414"/>
                </a:cubicBezTo>
                <a:cubicBezTo>
                  <a:pt x="5431" y="2382"/>
                  <a:pt x="5424" y="2348"/>
                  <a:pt x="5385" y="2348"/>
                </a:cubicBezTo>
                <a:cubicBezTo>
                  <a:pt x="5345" y="2349"/>
                  <a:pt x="5308" y="2379"/>
                  <a:pt x="5281" y="2408"/>
                </a:cubicBezTo>
                <a:cubicBezTo>
                  <a:pt x="5240" y="2375"/>
                  <a:pt x="5215" y="2323"/>
                  <a:pt x="5219" y="2270"/>
                </a:cubicBezTo>
                <a:cubicBezTo>
                  <a:pt x="5221" y="2245"/>
                  <a:pt x="5239" y="2202"/>
                  <a:pt x="5264" y="2167"/>
                </a:cubicBezTo>
                <a:cubicBezTo>
                  <a:pt x="5275" y="2177"/>
                  <a:pt x="5287" y="2185"/>
                  <a:pt x="5302" y="2189"/>
                </a:cubicBezTo>
                <a:cubicBezTo>
                  <a:pt x="5334" y="2199"/>
                  <a:pt x="5393" y="2209"/>
                  <a:pt x="5406" y="2165"/>
                </a:cubicBezTo>
                <a:cubicBezTo>
                  <a:pt x="5417" y="2130"/>
                  <a:pt x="5377" y="2102"/>
                  <a:pt x="5347" y="2102"/>
                </a:cubicBezTo>
                <a:cubicBezTo>
                  <a:pt x="5318" y="2101"/>
                  <a:pt x="5290" y="2120"/>
                  <a:pt x="5267" y="2146"/>
                </a:cubicBezTo>
                <a:cubicBezTo>
                  <a:pt x="5261" y="2140"/>
                  <a:pt x="5256" y="2133"/>
                  <a:pt x="5252" y="2127"/>
                </a:cubicBezTo>
                <a:cubicBezTo>
                  <a:pt x="5235" y="2100"/>
                  <a:pt x="5231" y="2070"/>
                  <a:pt x="5221" y="2041"/>
                </a:cubicBezTo>
                <a:cubicBezTo>
                  <a:pt x="5209" y="2008"/>
                  <a:pt x="5240" y="1965"/>
                  <a:pt x="5258" y="1940"/>
                </a:cubicBezTo>
                <a:cubicBezTo>
                  <a:pt x="5266" y="1929"/>
                  <a:pt x="5275" y="1918"/>
                  <a:pt x="5286" y="1908"/>
                </a:cubicBezTo>
                <a:cubicBezTo>
                  <a:pt x="5290" y="1912"/>
                  <a:pt x="5295" y="1915"/>
                  <a:pt x="5300" y="1919"/>
                </a:cubicBezTo>
                <a:cubicBezTo>
                  <a:pt x="5332" y="1943"/>
                  <a:pt x="5395" y="1974"/>
                  <a:pt x="5432" y="1940"/>
                </a:cubicBezTo>
                <a:cubicBezTo>
                  <a:pt x="5454" y="1918"/>
                  <a:pt x="5456" y="1877"/>
                  <a:pt x="5428" y="1859"/>
                </a:cubicBezTo>
                <a:cubicBezTo>
                  <a:pt x="5387" y="1832"/>
                  <a:pt x="5330" y="1852"/>
                  <a:pt x="5284" y="1891"/>
                </a:cubicBezTo>
                <a:cubicBezTo>
                  <a:pt x="5269" y="1877"/>
                  <a:pt x="5256" y="1862"/>
                  <a:pt x="5245" y="1848"/>
                </a:cubicBezTo>
                <a:cubicBezTo>
                  <a:pt x="5196" y="1785"/>
                  <a:pt x="5208" y="1706"/>
                  <a:pt x="5258" y="1649"/>
                </a:cubicBezTo>
                <a:cubicBezTo>
                  <a:pt x="5261" y="1644"/>
                  <a:pt x="5266" y="1639"/>
                  <a:pt x="5271" y="1635"/>
                </a:cubicBezTo>
                <a:cubicBezTo>
                  <a:pt x="5280" y="1644"/>
                  <a:pt x="5290" y="1653"/>
                  <a:pt x="5300" y="1660"/>
                </a:cubicBezTo>
                <a:cubicBezTo>
                  <a:pt x="5325" y="1680"/>
                  <a:pt x="5369" y="1703"/>
                  <a:pt x="5398" y="1679"/>
                </a:cubicBezTo>
                <a:cubicBezTo>
                  <a:pt x="5424" y="1659"/>
                  <a:pt x="5408" y="1604"/>
                  <a:pt x="5384" y="1589"/>
                </a:cubicBezTo>
                <a:cubicBezTo>
                  <a:pt x="5353" y="1570"/>
                  <a:pt x="5307" y="1595"/>
                  <a:pt x="5282" y="1612"/>
                </a:cubicBezTo>
                <a:cubicBezTo>
                  <a:pt x="5280" y="1614"/>
                  <a:pt x="5277" y="1616"/>
                  <a:pt x="5275" y="1617"/>
                </a:cubicBezTo>
                <a:cubicBezTo>
                  <a:pt x="5231" y="1566"/>
                  <a:pt x="5215" y="1499"/>
                  <a:pt x="5228" y="1432"/>
                </a:cubicBezTo>
                <a:cubicBezTo>
                  <a:pt x="5234" y="1399"/>
                  <a:pt x="5246" y="1358"/>
                  <a:pt x="5266" y="1325"/>
                </a:cubicBezTo>
                <a:cubicBezTo>
                  <a:pt x="5285" y="1343"/>
                  <a:pt x="5308" y="1356"/>
                  <a:pt x="5334" y="1367"/>
                </a:cubicBezTo>
                <a:cubicBezTo>
                  <a:pt x="5375" y="1383"/>
                  <a:pt x="5435" y="1395"/>
                  <a:pt x="5453" y="1341"/>
                </a:cubicBezTo>
                <a:cubicBezTo>
                  <a:pt x="5472" y="1286"/>
                  <a:pt x="5413" y="1248"/>
                  <a:pt x="5368" y="1247"/>
                </a:cubicBezTo>
                <a:cubicBezTo>
                  <a:pt x="5325" y="1246"/>
                  <a:pt x="5291" y="1269"/>
                  <a:pt x="5265" y="1302"/>
                </a:cubicBezTo>
                <a:cubicBezTo>
                  <a:pt x="5205" y="1224"/>
                  <a:pt x="5214" y="1089"/>
                  <a:pt x="5284" y="1021"/>
                </a:cubicBezTo>
                <a:cubicBezTo>
                  <a:pt x="5313" y="1048"/>
                  <a:pt x="5352" y="1074"/>
                  <a:pt x="5389" y="1066"/>
                </a:cubicBezTo>
                <a:cubicBezTo>
                  <a:pt x="5423" y="1059"/>
                  <a:pt x="5444" y="1014"/>
                  <a:pt x="5426" y="982"/>
                </a:cubicBezTo>
                <a:cubicBezTo>
                  <a:pt x="5411" y="955"/>
                  <a:pt x="5359" y="969"/>
                  <a:pt x="5338" y="977"/>
                </a:cubicBezTo>
                <a:cubicBezTo>
                  <a:pt x="5321" y="984"/>
                  <a:pt x="5304" y="993"/>
                  <a:pt x="5290" y="1004"/>
                </a:cubicBezTo>
                <a:cubicBezTo>
                  <a:pt x="5277" y="992"/>
                  <a:pt x="5267" y="981"/>
                  <a:pt x="5261" y="975"/>
                </a:cubicBezTo>
                <a:cubicBezTo>
                  <a:pt x="5210" y="910"/>
                  <a:pt x="5204" y="837"/>
                  <a:pt x="5250" y="769"/>
                </a:cubicBezTo>
                <a:cubicBezTo>
                  <a:pt x="5259" y="756"/>
                  <a:pt x="5275" y="738"/>
                  <a:pt x="5294" y="720"/>
                </a:cubicBezTo>
                <a:cubicBezTo>
                  <a:pt x="5300" y="726"/>
                  <a:pt x="5305" y="732"/>
                  <a:pt x="5311" y="737"/>
                </a:cubicBezTo>
                <a:cubicBezTo>
                  <a:pt x="5338" y="765"/>
                  <a:pt x="5390" y="806"/>
                  <a:pt x="5431" y="783"/>
                </a:cubicBezTo>
                <a:cubicBezTo>
                  <a:pt x="5467" y="763"/>
                  <a:pt x="5473" y="694"/>
                  <a:pt x="5442" y="667"/>
                </a:cubicBezTo>
                <a:cubicBezTo>
                  <a:pt x="5410" y="639"/>
                  <a:pt x="5354" y="667"/>
                  <a:pt x="5325" y="685"/>
                </a:cubicBezTo>
                <a:cubicBezTo>
                  <a:pt x="5316" y="690"/>
                  <a:pt x="5307" y="696"/>
                  <a:pt x="5299" y="702"/>
                </a:cubicBezTo>
                <a:cubicBezTo>
                  <a:pt x="5248" y="639"/>
                  <a:pt x="5219" y="552"/>
                  <a:pt x="5251" y="474"/>
                </a:cubicBezTo>
                <a:cubicBezTo>
                  <a:pt x="5255" y="465"/>
                  <a:pt x="5261" y="454"/>
                  <a:pt x="5269" y="444"/>
                </a:cubicBezTo>
                <a:cubicBezTo>
                  <a:pt x="5300" y="459"/>
                  <a:pt x="5334" y="468"/>
                  <a:pt x="5367" y="468"/>
                </a:cubicBezTo>
                <a:cubicBezTo>
                  <a:pt x="5405" y="468"/>
                  <a:pt x="5436" y="447"/>
                  <a:pt x="5423" y="405"/>
                </a:cubicBezTo>
                <a:cubicBezTo>
                  <a:pt x="5407" y="358"/>
                  <a:pt x="5357" y="362"/>
                  <a:pt x="5321" y="379"/>
                </a:cubicBezTo>
                <a:cubicBezTo>
                  <a:pt x="5299" y="390"/>
                  <a:pt x="5280" y="407"/>
                  <a:pt x="5265" y="426"/>
                </a:cubicBezTo>
                <a:cubicBezTo>
                  <a:pt x="5249" y="416"/>
                  <a:pt x="5234" y="404"/>
                  <a:pt x="5221" y="391"/>
                </a:cubicBezTo>
                <a:cubicBezTo>
                  <a:pt x="5194" y="364"/>
                  <a:pt x="5184" y="330"/>
                  <a:pt x="5185" y="294"/>
                </a:cubicBezTo>
                <a:cubicBezTo>
                  <a:pt x="5228" y="285"/>
                  <a:pt x="5270" y="270"/>
                  <a:pt x="5302" y="254"/>
                </a:cubicBezTo>
                <a:cubicBezTo>
                  <a:pt x="5333" y="238"/>
                  <a:pt x="5370" y="211"/>
                  <a:pt x="5369" y="172"/>
                </a:cubicBezTo>
                <a:cubicBezTo>
                  <a:pt x="5367" y="132"/>
                  <a:pt x="5316" y="99"/>
                  <a:pt x="5281" y="107"/>
                </a:cubicBezTo>
                <a:cubicBezTo>
                  <a:pt x="5230" y="120"/>
                  <a:pt x="5202" y="173"/>
                  <a:pt x="5185" y="219"/>
                </a:cubicBezTo>
                <a:cubicBezTo>
                  <a:pt x="5177" y="241"/>
                  <a:pt x="5172" y="263"/>
                  <a:pt x="5170" y="286"/>
                </a:cubicBezTo>
                <a:cubicBezTo>
                  <a:pt x="5119" y="293"/>
                  <a:pt x="5064" y="292"/>
                  <a:pt x="5018" y="272"/>
                </a:cubicBezTo>
                <a:cubicBezTo>
                  <a:pt x="5012" y="269"/>
                  <a:pt x="5006" y="265"/>
                  <a:pt x="5000" y="261"/>
                </a:cubicBezTo>
                <a:cubicBezTo>
                  <a:pt x="5020" y="242"/>
                  <a:pt x="5036" y="218"/>
                  <a:pt x="5049" y="195"/>
                </a:cubicBezTo>
                <a:cubicBezTo>
                  <a:pt x="5066" y="166"/>
                  <a:pt x="5098" y="94"/>
                  <a:pt x="5058" y="69"/>
                </a:cubicBezTo>
                <a:cubicBezTo>
                  <a:pt x="5016" y="43"/>
                  <a:pt x="4969" y="65"/>
                  <a:pt x="4948" y="105"/>
                </a:cubicBezTo>
                <a:cubicBezTo>
                  <a:pt x="4921" y="157"/>
                  <a:pt x="4937" y="228"/>
                  <a:pt x="4981" y="264"/>
                </a:cubicBezTo>
                <a:cubicBezTo>
                  <a:pt x="4971" y="273"/>
                  <a:pt x="4961" y="280"/>
                  <a:pt x="4950" y="286"/>
                </a:cubicBezTo>
                <a:cubicBezTo>
                  <a:pt x="4910" y="308"/>
                  <a:pt x="4860" y="280"/>
                  <a:pt x="4825" y="258"/>
                </a:cubicBezTo>
                <a:cubicBezTo>
                  <a:pt x="4808" y="247"/>
                  <a:pt x="4791" y="232"/>
                  <a:pt x="4776" y="215"/>
                </a:cubicBezTo>
                <a:cubicBezTo>
                  <a:pt x="4807" y="179"/>
                  <a:pt x="4829" y="138"/>
                  <a:pt x="4839" y="101"/>
                </a:cubicBezTo>
                <a:cubicBezTo>
                  <a:pt x="4863" y="8"/>
                  <a:pt x="4724" y="0"/>
                  <a:pt x="4708" y="79"/>
                </a:cubicBezTo>
                <a:cubicBezTo>
                  <a:pt x="4699" y="127"/>
                  <a:pt x="4728" y="179"/>
                  <a:pt x="4759" y="216"/>
                </a:cubicBezTo>
                <a:cubicBezTo>
                  <a:pt x="4745" y="231"/>
                  <a:pt x="4730" y="244"/>
                  <a:pt x="4716" y="255"/>
                </a:cubicBezTo>
                <a:cubicBezTo>
                  <a:pt x="4649" y="307"/>
                  <a:pt x="4579" y="303"/>
                  <a:pt x="4522" y="239"/>
                </a:cubicBezTo>
                <a:cubicBezTo>
                  <a:pt x="4518" y="235"/>
                  <a:pt x="4514" y="229"/>
                  <a:pt x="4510" y="222"/>
                </a:cubicBezTo>
                <a:cubicBezTo>
                  <a:pt x="4516" y="217"/>
                  <a:pt x="4521" y="211"/>
                  <a:pt x="4525" y="207"/>
                </a:cubicBezTo>
                <a:cubicBezTo>
                  <a:pt x="4547" y="183"/>
                  <a:pt x="4581" y="142"/>
                  <a:pt x="4570" y="106"/>
                </a:cubicBezTo>
                <a:cubicBezTo>
                  <a:pt x="4560" y="76"/>
                  <a:pt x="4506" y="75"/>
                  <a:pt x="4483" y="87"/>
                </a:cubicBezTo>
                <a:cubicBezTo>
                  <a:pt x="4443" y="110"/>
                  <a:pt x="4460" y="167"/>
                  <a:pt x="4478" y="200"/>
                </a:cubicBezTo>
                <a:cubicBezTo>
                  <a:pt x="4482" y="208"/>
                  <a:pt x="4487" y="216"/>
                  <a:pt x="4493" y="224"/>
                </a:cubicBezTo>
                <a:cubicBezTo>
                  <a:pt x="4454" y="261"/>
                  <a:pt x="4406" y="293"/>
                  <a:pt x="4355" y="301"/>
                </a:cubicBezTo>
                <a:cubicBezTo>
                  <a:pt x="4321" y="307"/>
                  <a:pt x="4296" y="291"/>
                  <a:pt x="4279" y="266"/>
                </a:cubicBezTo>
                <a:cubicBezTo>
                  <a:pt x="4302" y="245"/>
                  <a:pt x="4320" y="220"/>
                  <a:pt x="4331" y="192"/>
                </a:cubicBezTo>
                <a:cubicBezTo>
                  <a:pt x="4343" y="164"/>
                  <a:pt x="4352" y="119"/>
                  <a:pt x="4323" y="99"/>
                </a:cubicBezTo>
                <a:cubicBezTo>
                  <a:pt x="4291" y="76"/>
                  <a:pt x="4246" y="107"/>
                  <a:pt x="4236" y="138"/>
                </a:cubicBezTo>
                <a:cubicBezTo>
                  <a:pt x="4223" y="176"/>
                  <a:pt x="4237" y="229"/>
                  <a:pt x="4261" y="266"/>
                </a:cubicBezTo>
                <a:cubicBezTo>
                  <a:pt x="4241" y="283"/>
                  <a:pt x="4217" y="295"/>
                  <a:pt x="4193" y="302"/>
                </a:cubicBezTo>
                <a:cubicBezTo>
                  <a:pt x="4126" y="321"/>
                  <a:pt x="4074" y="298"/>
                  <a:pt x="4036" y="252"/>
                </a:cubicBezTo>
                <a:cubicBezTo>
                  <a:pt x="4071" y="223"/>
                  <a:pt x="4098" y="186"/>
                  <a:pt x="4099" y="144"/>
                </a:cubicBezTo>
                <a:cubicBezTo>
                  <a:pt x="4100" y="105"/>
                  <a:pt x="4059" y="89"/>
                  <a:pt x="4027" y="85"/>
                </a:cubicBezTo>
                <a:cubicBezTo>
                  <a:pt x="3986" y="80"/>
                  <a:pt x="3969" y="113"/>
                  <a:pt x="3972" y="150"/>
                </a:cubicBezTo>
                <a:cubicBezTo>
                  <a:pt x="3976" y="186"/>
                  <a:pt x="3993" y="222"/>
                  <a:pt x="4016" y="252"/>
                </a:cubicBezTo>
                <a:cubicBezTo>
                  <a:pt x="3976" y="285"/>
                  <a:pt x="3925" y="306"/>
                  <a:pt x="3875" y="306"/>
                </a:cubicBezTo>
                <a:cubicBezTo>
                  <a:pt x="3839" y="305"/>
                  <a:pt x="3805" y="288"/>
                  <a:pt x="3781" y="262"/>
                </a:cubicBezTo>
                <a:cubicBezTo>
                  <a:pt x="3804" y="241"/>
                  <a:pt x="3823" y="216"/>
                  <a:pt x="3835" y="189"/>
                </a:cubicBezTo>
                <a:cubicBezTo>
                  <a:pt x="3866" y="119"/>
                  <a:pt x="3770" y="93"/>
                  <a:pt x="3733" y="143"/>
                </a:cubicBezTo>
                <a:cubicBezTo>
                  <a:pt x="3708" y="179"/>
                  <a:pt x="3736" y="231"/>
                  <a:pt x="3762" y="262"/>
                </a:cubicBezTo>
                <a:cubicBezTo>
                  <a:pt x="3738" y="280"/>
                  <a:pt x="3715" y="294"/>
                  <a:pt x="3702" y="299"/>
                </a:cubicBezTo>
                <a:cubicBezTo>
                  <a:pt x="3627" y="331"/>
                  <a:pt x="3551" y="278"/>
                  <a:pt x="3514" y="208"/>
                </a:cubicBezTo>
                <a:cubicBezTo>
                  <a:pt x="3515" y="207"/>
                  <a:pt x="3516" y="206"/>
                  <a:pt x="3517" y="205"/>
                </a:cubicBezTo>
                <a:cubicBezTo>
                  <a:pt x="3541" y="180"/>
                  <a:pt x="3593" y="113"/>
                  <a:pt x="3569" y="75"/>
                </a:cubicBezTo>
                <a:cubicBezTo>
                  <a:pt x="3552" y="49"/>
                  <a:pt x="3511" y="55"/>
                  <a:pt x="3492" y="74"/>
                </a:cubicBezTo>
                <a:cubicBezTo>
                  <a:pt x="3467" y="98"/>
                  <a:pt x="3476" y="145"/>
                  <a:pt x="3484" y="174"/>
                </a:cubicBezTo>
                <a:cubicBezTo>
                  <a:pt x="3488" y="186"/>
                  <a:pt x="3493" y="198"/>
                  <a:pt x="3499" y="210"/>
                </a:cubicBezTo>
                <a:cubicBezTo>
                  <a:pt x="3455" y="254"/>
                  <a:pt x="3394" y="281"/>
                  <a:pt x="3333" y="267"/>
                </a:cubicBezTo>
                <a:cubicBezTo>
                  <a:pt x="3304" y="260"/>
                  <a:pt x="3276" y="244"/>
                  <a:pt x="3254" y="222"/>
                </a:cubicBezTo>
                <a:cubicBezTo>
                  <a:pt x="3283" y="197"/>
                  <a:pt x="3301" y="163"/>
                  <a:pt x="3300" y="116"/>
                </a:cubicBezTo>
                <a:cubicBezTo>
                  <a:pt x="3298" y="65"/>
                  <a:pt x="3244" y="34"/>
                  <a:pt x="3202" y="60"/>
                </a:cubicBezTo>
                <a:cubicBezTo>
                  <a:pt x="3164" y="83"/>
                  <a:pt x="3185" y="147"/>
                  <a:pt x="3202" y="176"/>
                </a:cubicBezTo>
                <a:cubicBezTo>
                  <a:pt x="3211" y="194"/>
                  <a:pt x="3223" y="210"/>
                  <a:pt x="3237" y="223"/>
                </a:cubicBezTo>
                <a:cubicBezTo>
                  <a:pt x="3236" y="224"/>
                  <a:pt x="3235" y="224"/>
                  <a:pt x="3235" y="225"/>
                </a:cubicBezTo>
                <a:cubicBezTo>
                  <a:pt x="3180" y="267"/>
                  <a:pt x="3074" y="271"/>
                  <a:pt x="3015" y="234"/>
                </a:cubicBezTo>
                <a:cubicBezTo>
                  <a:pt x="3006" y="229"/>
                  <a:pt x="2998" y="222"/>
                  <a:pt x="2990" y="214"/>
                </a:cubicBezTo>
                <a:cubicBezTo>
                  <a:pt x="3005" y="204"/>
                  <a:pt x="3019" y="192"/>
                  <a:pt x="3031" y="177"/>
                </a:cubicBezTo>
                <a:cubicBezTo>
                  <a:pt x="3055" y="145"/>
                  <a:pt x="3073" y="69"/>
                  <a:pt x="3031" y="44"/>
                </a:cubicBezTo>
                <a:cubicBezTo>
                  <a:pt x="2993" y="21"/>
                  <a:pt x="2947" y="46"/>
                  <a:pt x="2931" y="84"/>
                </a:cubicBezTo>
                <a:cubicBezTo>
                  <a:pt x="2914" y="126"/>
                  <a:pt x="2936" y="178"/>
                  <a:pt x="2970" y="214"/>
                </a:cubicBezTo>
                <a:cubicBezTo>
                  <a:pt x="2964" y="218"/>
                  <a:pt x="2958" y="220"/>
                  <a:pt x="2953" y="223"/>
                </a:cubicBezTo>
                <a:cubicBezTo>
                  <a:pt x="2897" y="247"/>
                  <a:pt x="2828" y="246"/>
                  <a:pt x="2772" y="224"/>
                </a:cubicBezTo>
                <a:cubicBezTo>
                  <a:pt x="2767" y="222"/>
                  <a:pt x="2763" y="220"/>
                  <a:pt x="2758" y="217"/>
                </a:cubicBezTo>
                <a:cubicBezTo>
                  <a:pt x="2764" y="212"/>
                  <a:pt x="2770" y="206"/>
                  <a:pt x="2775" y="200"/>
                </a:cubicBezTo>
                <a:cubicBezTo>
                  <a:pt x="2808" y="163"/>
                  <a:pt x="2820" y="61"/>
                  <a:pt x="2751" y="55"/>
                </a:cubicBezTo>
                <a:cubicBezTo>
                  <a:pt x="2699" y="50"/>
                  <a:pt x="2680" y="104"/>
                  <a:pt x="2685" y="148"/>
                </a:cubicBezTo>
                <a:cubicBezTo>
                  <a:pt x="2690" y="183"/>
                  <a:pt x="2710" y="207"/>
                  <a:pt x="2738" y="223"/>
                </a:cubicBezTo>
                <a:cubicBezTo>
                  <a:pt x="2704" y="249"/>
                  <a:pt x="2658" y="263"/>
                  <a:pt x="2619" y="266"/>
                </a:cubicBezTo>
                <a:cubicBezTo>
                  <a:pt x="2567" y="271"/>
                  <a:pt x="2513" y="262"/>
                  <a:pt x="2466" y="238"/>
                </a:cubicBezTo>
                <a:cubicBezTo>
                  <a:pt x="2503" y="188"/>
                  <a:pt x="2516" y="110"/>
                  <a:pt x="2451" y="80"/>
                </a:cubicBezTo>
                <a:cubicBezTo>
                  <a:pt x="2426" y="68"/>
                  <a:pt x="2380" y="73"/>
                  <a:pt x="2364" y="99"/>
                </a:cubicBezTo>
                <a:cubicBezTo>
                  <a:pt x="2341" y="134"/>
                  <a:pt x="2368" y="176"/>
                  <a:pt x="2392" y="201"/>
                </a:cubicBezTo>
                <a:cubicBezTo>
                  <a:pt x="2408" y="219"/>
                  <a:pt x="2428" y="234"/>
                  <a:pt x="2449" y="245"/>
                </a:cubicBezTo>
                <a:cubicBezTo>
                  <a:pt x="2413" y="283"/>
                  <a:pt x="2351" y="290"/>
                  <a:pt x="2299" y="281"/>
                </a:cubicBezTo>
                <a:cubicBezTo>
                  <a:pt x="2251" y="272"/>
                  <a:pt x="2212" y="236"/>
                  <a:pt x="2183" y="196"/>
                </a:cubicBezTo>
                <a:cubicBezTo>
                  <a:pt x="2191" y="188"/>
                  <a:pt x="2198" y="179"/>
                  <a:pt x="2205" y="170"/>
                </a:cubicBezTo>
                <a:cubicBezTo>
                  <a:pt x="2225" y="144"/>
                  <a:pt x="2276" y="74"/>
                  <a:pt x="2242" y="41"/>
                </a:cubicBezTo>
                <a:cubicBezTo>
                  <a:pt x="2218" y="18"/>
                  <a:pt x="2155" y="28"/>
                  <a:pt x="2134" y="51"/>
                </a:cubicBezTo>
                <a:cubicBezTo>
                  <a:pt x="2105" y="83"/>
                  <a:pt x="2131" y="138"/>
                  <a:pt x="2147" y="169"/>
                </a:cubicBezTo>
                <a:cubicBezTo>
                  <a:pt x="2152" y="178"/>
                  <a:pt x="2158" y="188"/>
                  <a:pt x="2165" y="197"/>
                </a:cubicBezTo>
                <a:cubicBezTo>
                  <a:pt x="2161" y="201"/>
                  <a:pt x="2158" y="204"/>
                  <a:pt x="2156" y="206"/>
                </a:cubicBezTo>
                <a:cubicBezTo>
                  <a:pt x="2091" y="267"/>
                  <a:pt x="2004" y="255"/>
                  <a:pt x="1933" y="213"/>
                </a:cubicBezTo>
                <a:cubicBezTo>
                  <a:pt x="1953" y="173"/>
                  <a:pt x="1963" y="125"/>
                  <a:pt x="1960" y="85"/>
                </a:cubicBezTo>
                <a:cubicBezTo>
                  <a:pt x="1957" y="31"/>
                  <a:pt x="1922" y="4"/>
                  <a:pt x="1870" y="4"/>
                </a:cubicBezTo>
                <a:cubicBezTo>
                  <a:pt x="1833" y="4"/>
                  <a:pt x="1803" y="19"/>
                  <a:pt x="1803" y="59"/>
                </a:cubicBezTo>
                <a:cubicBezTo>
                  <a:pt x="1803" y="111"/>
                  <a:pt x="1844" y="160"/>
                  <a:pt x="1879" y="192"/>
                </a:cubicBezTo>
                <a:cubicBezTo>
                  <a:pt x="1890" y="201"/>
                  <a:pt x="1902" y="210"/>
                  <a:pt x="1915" y="218"/>
                </a:cubicBezTo>
                <a:cubicBezTo>
                  <a:pt x="1913" y="221"/>
                  <a:pt x="1911" y="224"/>
                  <a:pt x="1910" y="228"/>
                </a:cubicBezTo>
                <a:cubicBezTo>
                  <a:pt x="1877" y="286"/>
                  <a:pt x="1818" y="302"/>
                  <a:pt x="1757" y="286"/>
                </a:cubicBezTo>
                <a:cubicBezTo>
                  <a:pt x="1715" y="275"/>
                  <a:pt x="1676" y="252"/>
                  <a:pt x="1642" y="223"/>
                </a:cubicBezTo>
                <a:cubicBezTo>
                  <a:pt x="1686" y="168"/>
                  <a:pt x="1711" y="46"/>
                  <a:pt x="1613" y="49"/>
                </a:cubicBezTo>
                <a:cubicBezTo>
                  <a:pt x="1586" y="50"/>
                  <a:pt x="1554" y="62"/>
                  <a:pt x="1546" y="92"/>
                </a:cubicBezTo>
                <a:cubicBezTo>
                  <a:pt x="1538" y="126"/>
                  <a:pt x="1566" y="164"/>
                  <a:pt x="1586" y="188"/>
                </a:cubicBezTo>
                <a:cubicBezTo>
                  <a:pt x="1597" y="202"/>
                  <a:pt x="1610" y="215"/>
                  <a:pt x="1623" y="227"/>
                </a:cubicBezTo>
                <a:cubicBezTo>
                  <a:pt x="1614" y="236"/>
                  <a:pt x="1604" y="245"/>
                  <a:pt x="1594" y="251"/>
                </a:cubicBezTo>
                <a:cubicBezTo>
                  <a:pt x="1517" y="302"/>
                  <a:pt x="1421" y="266"/>
                  <a:pt x="1354" y="216"/>
                </a:cubicBezTo>
                <a:cubicBezTo>
                  <a:pt x="1346" y="210"/>
                  <a:pt x="1337" y="202"/>
                  <a:pt x="1327" y="194"/>
                </a:cubicBezTo>
                <a:cubicBezTo>
                  <a:pt x="1339" y="176"/>
                  <a:pt x="1350" y="158"/>
                  <a:pt x="1357" y="139"/>
                </a:cubicBezTo>
                <a:cubicBezTo>
                  <a:pt x="1372" y="99"/>
                  <a:pt x="1379" y="45"/>
                  <a:pt x="1335" y="23"/>
                </a:cubicBezTo>
                <a:cubicBezTo>
                  <a:pt x="1305" y="7"/>
                  <a:pt x="1251" y="12"/>
                  <a:pt x="1236" y="46"/>
                </a:cubicBezTo>
                <a:cubicBezTo>
                  <a:pt x="1215" y="90"/>
                  <a:pt x="1268" y="152"/>
                  <a:pt x="1294" y="180"/>
                </a:cubicBezTo>
                <a:cubicBezTo>
                  <a:pt x="1299" y="186"/>
                  <a:pt x="1304" y="191"/>
                  <a:pt x="1310" y="197"/>
                </a:cubicBezTo>
                <a:cubicBezTo>
                  <a:pt x="1277" y="238"/>
                  <a:pt x="1229" y="269"/>
                  <a:pt x="1180" y="278"/>
                </a:cubicBezTo>
                <a:cubicBezTo>
                  <a:pt x="1120" y="290"/>
                  <a:pt x="1062" y="262"/>
                  <a:pt x="1019" y="220"/>
                </a:cubicBezTo>
                <a:cubicBezTo>
                  <a:pt x="1054" y="177"/>
                  <a:pt x="1077" y="124"/>
                  <a:pt x="1066" y="76"/>
                </a:cubicBezTo>
                <a:cubicBezTo>
                  <a:pt x="1057" y="38"/>
                  <a:pt x="1013" y="36"/>
                  <a:pt x="983" y="46"/>
                </a:cubicBezTo>
                <a:cubicBezTo>
                  <a:pt x="942" y="59"/>
                  <a:pt x="938" y="102"/>
                  <a:pt x="949" y="139"/>
                </a:cubicBezTo>
                <a:cubicBezTo>
                  <a:pt x="958" y="172"/>
                  <a:pt x="976" y="201"/>
                  <a:pt x="999" y="223"/>
                </a:cubicBezTo>
                <a:cubicBezTo>
                  <a:pt x="964" y="264"/>
                  <a:pt x="916" y="293"/>
                  <a:pt x="863" y="289"/>
                </a:cubicBezTo>
                <a:cubicBezTo>
                  <a:pt x="822" y="285"/>
                  <a:pt x="786" y="261"/>
                  <a:pt x="758" y="228"/>
                </a:cubicBezTo>
                <a:cubicBezTo>
                  <a:pt x="776" y="209"/>
                  <a:pt x="791" y="185"/>
                  <a:pt x="800" y="159"/>
                </a:cubicBezTo>
                <a:cubicBezTo>
                  <a:pt x="813" y="118"/>
                  <a:pt x="807" y="64"/>
                  <a:pt x="764" y="45"/>
                </a:cubicBezTo>
                <a:cubicBezTo>
                  <a:pt x="730" y="30"/>
                  <a:pt x="685" y="46"/>
                  <a:pt x="680" y="86"/>
                </a:cubicBezTo>
                <a:cubicBezTo>
                  <a:pt x="673" y="134"/>
                  <a:pt x="707" y="189"/>
                  <a:pt x="741" y="229"/>
                </a:cubicBezTo>
                <a:cubicBezTo>
                  <a:pt x="712" y="256"/>
                  <a:pt x="675" y="276"/>
                  <a:pt x="641" y="285"/>
                </a:cubicBezTo>
                <a:cubicBezTo>
                  <a:pt x="576" y="302"/>
                  <a:pt x="507" y="269"/>
                  <a:pt x="457" y="224"/>
                </a:cubicBezTo>
                <a:cubicBezTo>
                  <a:pt x="473" y="196"/>
                  <a:pt x="484" y="165"/>
                  <a:pt x="488" y="135"/>
                </a:cubicBezTo>
                <a:cubicBezTo>
                  <a:pt x="494" y="87"/>
                  <a:pt x="465" y="58"/>
                  <a:pt x="418" y="69"/>
                </a:cubicBezTo>
                <a:cubicBezTo>
                  <a:pt x="380" y="78"/>
                  <a:pt x="367" y="107"/>
                  <a:pt x="379" y="144"/>
                </a:cubicBezTo>
                <a:cubicBezTo>
                  <a:pt x="390" y="177"/>
                  <a:pt x="412" y="205"/>
                  <a:pt x="439" y="228"/>
                </a:cubicBezTo>
                <a:cubicBezTo>
                  <a:pt x="429" y="245"/>
                  <a:pt x="416" y="260"/>
                  <a:pt x="403" y="274"/>
                </a:cubicBezTo>
                <a:cubicBezTo>
                  <a:pt x="377" y="300"/>
                  <a:pt x="341" y="316"/>
                  <a:pt x="303" y="321"/>
                </a:cubicBezTo>
                <a:cubicBezTo>
                  <a:pt x="303" y="320"/>
                  <a:pt x="303" y="318"/>
                  <a:pt x="303" y="316"/>
                </a:cubicBezTo>
                <a:cubicBezTo>
                  <a:pt x="294" y="266"/>
                  <a:pt x="266" y="193"/>
                  <a:pt x="214" y="174"/>
                </a:cubicBezTo>
                <a:cubicBezTo>
                  <a:pt x="173" y="158"/>
                  <a:pt x="120" y="187"/>
                  <a:pt x="106" y="230"/>
                </a:cubicBezTo>
                <a:cubicBezTo>
                  <a:pt x="88" y="285"/>
                  <a:pt x="156" y="313"/>
                  <a:pt x="197" y="324"/>
                </a:cubicBezTo>
                <a:cubicBezTo>
                  <a:pt x="227" y="332"/>
                  <a:pt x="259" y="334"/>
                  <a:pt x="290" y="331"/>
                </a:cubicBezTo>
                <a:cubicBezTo>
                  <a:pt x="293" y="363"/>
                  <a:pt x="289" y="395"/>
                  <a:pt x="275" y="422"/>
                </a:cubicBezTo>
                <a:cubicBezTo>
                  <a:pt x="264" y="444"/>
                  <a:pt x="239" y="466"/>
                  <a:pt x="211" y="481"/>
                </a:cubicBezTo>
                <a:cubicBezTo>
                  <a:pt x="191" y="444"/>
                  <a:pt x="163" y="413"/>
                  <a:pt x="130" y="394"/>
                </a:cubicBezTo>
                <a:cubicBezTo>
                  <a:pt x="106" y="380"/>
                  <a:pt x="69" y="375"/>
                  <a:pt x="52" y="403"/>
                </a:cubicBezTo>
                <a:cubicBezTo>
                  <a:pt x="31" y="439"/>
                  <a:pt x="58" y="490"/>
                  <a:pt x="93" y="501"/>
                </a:cubicBezTo>
                <a:cubicBezTo>
                  <a:pt x="129" y="513"/>
                  <a:pt x="166" y="509"/>
                  <a:pt x="201" y="496"/>
                </a:cubicBezTo>
                <a:cubicBezTo>
                  <a:pt x="225" y="546"/>
                  <a:pt x="237" y="606"/>
                  <a:pt x="228" y="656"/>
                </a:cubicBezTo>
                <a:cubicBezTo>
                  <a:pt x="222" y="687"/>
                  <a:pt x="205" y="715"/>
                  <a:pt x="183" y="737"/>
                </a:cubicBezTo>
                <a:cubicBezTo>
                  <a:pt x="181" y="735"/>
                  <a:pt x="179" y="733"/>
                  <a:pt x="176" y="731"/>
                </a:cubicBezTo>
                <a:cubicBezTo>
                  <a:pt x="144" y="699"/>
                  <a:pt x="97" y="661"/>
                  <a:pt x="50" y="666"/>
                </a:cubicBezTo>
                <a:cubicBezTo>
                  <a:pt x="11" y="671"/>
                  <a:pt x="0" y="720"/>
                  <a:pt x="7" y="753"/>
                </a:cubicBezTo>
                <a:cubicBezTo>
                  <a:pt x="14" y="790"/>
                  <a:pt x="57" y="796"/>
                  <a:pt x="88" y="794"/>
                </a:cubicBezTo>
                <a:cubicBezTo>
                  <a:pt x="121" y="790"/>
                  <a:pt x="152" y="775"/>
                  <a:pt x="179" y="755"/>
                </a:cubicBezTo>
                <a:cubicBezTo>
                  <a:pt x="186" y="763"/>
                  <a:pt x="192" y="769"/>
                  <a:pt x="196" y="773"/>
                </a:cubicBezTo>
                <a:cubicBezTo>
                  <a:pt x="246" y="836"/>
                  <a:pt x="259" y="901"/>
                  <a:pt x="201" y="964"/>
                </a:cubicBezTo>
                <a:cubicBezTo>
                  <a:pt x="199" y="966"/>
                  <a:pt x="196" y="969"/>
                  <a:pt x="193" y="971"/>
                </a:cubicBezTo>
                <a:cubicBezTo>
                  <a:pt x="167" y="944"/>
                  <a:pt x="133" y="923"/>
                  <a:pt x="97" y="922"/>
                </a:cubicBezTo>
                <a:cubicBezTo>
                  <a:pt x="58" y="921"/>
                  <a:pt x="45" y="955"/>
                  <a:pt x="50" y="989"/>
                </a:cubicBezTo>
                <a:cubicBezTo>
                  <a:pt x="56" y="1041"/>
                  <a:pt x="115" y="1027"/>
                  <a:pt x="148" y="1013"/>
                </a:cubicBezTo>
                <a:cubicBezTo>
                  <a:pt x="162" y="1007"/>
                  <a:pt x="176" y="999"/>
                  <a:pt x="189" y="989"/>
                </a:cubicBezTo>
                <a:cubicBezTo>
                  <a:pt x="204" y="1007"/>
                  <a:pt x="217" y="1027"/>
                  <a:pt x="227" y="1047"/>
                </a:cubicBezTo>
                <a:cubicBezTo>
                  <a:pt x="261" y="1119"/>
                  <a:pt x="253" y="1204"/>
                  <a:pt x="211" y="1269"/>
                </a:cubicBezTo>
                <a:cubicBezTo>
                  <a:pt x="180" y="1239"/>
                  <a:pt x="137" y="1217"/>
                  <a:pt x="95" y="1225"/>
                </a:cubicBezTo>
                <a:cubicBezTo>
                  <a:pt x="50" y="1234"/>
                  <a:pt x="40" y="1296"/>
                  <a:pt x="55" y="1333"/>
                </a:cubicBezTo>
                <a:cubicBezTo>
                  <a:pt x="69" y="1368"/>
                  <a:pt x="118" y="1355"/>
                  <a:pt x="143" y="1344"/>
                </a:cubicBezTo>
                <a:cubicBezTo>
                  <a:pt x="169" y="1332"/>
                  <a:pt x="191" y="1314"/>
                  <a:pt x="210" y="1291"/>
                </a:cubicBezTo>
                <a:cubicBezTo>
                  <a:pt x="214" y="1295"/>
                  <a:pt x="217" y="1299"/>
                  <a:pt x="220" y="1303"/>
                </a:cubicBezTo>
                <a:cubicBezTo>
                  <a:pt x="271" y="1369"/>
                  <a:pt x="270" y="1460"/>
                  <a:pt x="228" y="1530"/>
                </a:cubicBezTo>
                <a:cubicBezTo>
                  <a:pt x="225" y="1536"/>
                  <a:pt x="220" y="1543"/>
                  <a:pt x="213" y="1552"/>
                </a:cubicBezTo>
                <a:cubicBezTo>
                  <a:pt x="178" y="1526"/>
                  <a:pt x="137" y="1515"/>
                  <a:pt x="100" y="1535"/>
                </a:cubicBezTo>
                <a:cubicBezTo>
                  <a:pt x="74" y="1549"/>
                  <a:pt x="56" y="1593"/>
                  <a:pt x="77" y="1619"/>
                </a:cubicBezTo>
                <a:cubicBezTo>
                  <a:pt x="97" y="1645"/>
                  <a:pt x="144" y="1622"/>
                  <a:pt x="165" y="1610"/>
                </a:cubicBezTo>
                <a:cubicBezTo>
                  <a:pt x="184" y="1599"/>
                  <a:pt x="200" y="1586"/>
                  <a:pt x="214" y="1571"/>
                </a:cubicBezTo>
                <a:cubicBezTo>
                  <a:pt x="248" y="1600"/>
                  <a:pt x="271" y="1642"/>
                  <a:pt x="275" y="1688"/>
                </a:cubicBezTo>
                <a:cubicBezTo>
                  <a:pt x="277" y="1726"/>
                  <a:pt x="261" y="1762"/>
                  <a:pt x="241" y="1793"/>
                </a:cubicBezTo>
                <a:cubicBezTo>
                  <a:pt x="237" y="1799"/>
                  <a:pt x="233" y="1805"/>
                  <a:pt x="228" y="1811"/>
                </a:cubicBezTo>
                <a:cubicBezTo>
                  <a:pt x="196" y="1783"/>
                  <a:pt x="150" y="1770"/>
                  <a:pt x="110" y="1786"/>
                </a:cubicBezTo>
                <a:cubicBezTo>
                  <a:pt x="77" y="1800"/>
                  <a:pt x="84" y="1841"/>
                  <a:pt x="106" y="1861"/>
                </a:cubicBezTo>
                <a:cubicBezTo>
                  <a:pt x="139" y="1893"/>
                  <a:pt x="183" y="1869"/>
                  <a:pt x="211" y="1844"/>
                </a:cubicBezTo>
                <a:cubicBezTo>
                  <a:pt x="216" y="1840"/>
                  <a:pt x="221" y="1835"/>
                  <a:pt x="226" y="1830"/>
                </a:cubicBezTo>
                <a:cubicBezTo>
                  <a:pt x="228" y="1832"/>
                  <a:pt x="229" y="1834"/>
                  <a:pt x="231" y="1836"/>
                </a:cubicBezTo>
                <a:cubicBezTo>
                  <a:pt x="252" y="1861"/>
                  <a:pt x="263" y="1895"/>
                  <a:pt x="270" y="1927"/>
                </a:cubicBezTo>
                <a:cubicBezTo>
                  <a:pt x="278" y="1963"/>
                  <a:pt x="265" y="1992"/>
                  <a:pt x="246" y="2022"/>
                </a:cubicBezTo>
                <a:cubicBezTo>
                  <a:pt x="239" y="2033"/>
                  <a:pt x="225" y="2049"/>
                  <a:pt x="208" y="2066"/>
                </a:cubicBezTo>
                <a:cubicBezTo>
                  <a:pt x="175" y="2040"/>
                  <a:pt x="136" y="2021"/>
                  <a:pt x="101" y="2024"/>
                </a:cubicBezTo>
                <a:cubicBezTo>
                  <a:pt x="68" y="2026"/>
                  <a:pt x="42" y="2049"/>
                  <a:pt x="45" y="2084"/>
                </a:cubicBezTo>
                <a:cubicBezTo>
                  <a:pt x="49" y="2131"/>
                  <a:pt x="102" y="2134"/>
                  <a:pt x="136" y="2125"/>
                </a:cubicBezTo>
                <a:cubicBezTo>
                  <a:pt x="162" y="2119"/>
                  <a:pt x="186" y="2105"/>
                  <a:pt x="207" y="2086"/>
                </a:cubicBezTo>
                <a:cubicBezTo>
                  <a:pt x="218" y="2096"/>
                  <a:pt x="228" y="2105"/>
                  <a:pt x="236" y="2114"/>
                </a:cubicBezTo>
                <a:cubicBezTo>
                  <a:pt x="290" y="2172"/>
                  <a:pt x="293" y="2250"/>
                  <a:pt x="248" y="2314"/>
                </a:cubicBezTo>
                <a:cubicBezTo>
                  <a:pt x="243" y="2321"/>
                  <a:pt x="234" y="2331"/>
                  <a:pt x="222" y="2342"/>
                </a:cubicBezTo>
                <a:cubicBezTo>
                  <a:pt x="197" y="2315"/>
                  <a:pt x="164" y="2293"/>
                  <a:pt x="128" y="2289"/>
                </a:cubicBezTo>
                <a:cubicBezTo>
                  <a:pt x="92" y="2286"/>
                  <a:pt x="79" y="2316"/>
                  <a:pt x="86" y="2348"/>
                </a:cubicBezTo>
                <a:cubicBezTo>
                  <a:pt x="101" y="2422"/>
                  <a:pt x="166" y="2397"/>
                  <a:pt x="217" y="2358"/>
                </a:cubicBezTo>
                <a:cubicBezTo>
                  <a:pt x="258" y="2405"/>
                  <a:pt x="277" y="2470"/>
                  <a:pt x="268" y="2532"/>
                </a:cubicBezTo>
                <a:cubicBezTo>
                  <a:pt x="263" y="2571"/>
                  <a:pt x="250" y="2615"/>
                  <a:pt x="229" y="2652"/>
                </a:cubicBezTo>
                <a:cubicBezTo>
                  <a:pt x="190" y="2614"/>
                  <a:pt x="120" y="2584"/>
                  <a:pt x="71" y="2602"/>
                </a:cubicBezTo>
                <a:cubicBezTo>
                  <a:pt x="24" y="2619"/>
                  <a:pt x="35" y="2682"/>
                  <a:pt x="64" y="2710"/>
                </a:cubicBezTo>
                <a:cubicBezTo>
                  <a:pt x="99" y="2745"/>
                  <a:pt x="163" y="2734"/>
                  <a:pt x="199" y="2705"/>
                </a:cubicBezTo>
                <a:cubicBezTo>
                  <a:pt x="209" y="2696"/>
                  <a:pt x="218" y="2687"/>
                  <a:pt x="227" y="2676"/>
                </a:cubicBezTo>
                <a:cubicBezTo>
                  <a:pt x="286" y="2755"/>
                  <a:pt x="284" y="2884"/>
                  <a:pt x="213" y="2954"/>
                </a:cubicBezTo>
                <a:cubicBezTo>
                  <a:pt x="212" y="2955"/>
                  <a:pt x="211" y="2956"/>
                  <a:pt x="210" y="2957"/>
                </a:cubicBezTo>
                <a:cubicBezTo>
                  <a:pt x="192" y="2941"/>
                  <a:pt x="171" y="2927"/>
                  <a:pt x="150" y="2918"/>
                </a:cubicBezTo>
                <a:cubicBezTo>
                  <a:pt x="118" y="2905"/>
                  <a:pt x="81" y="2909"/>
                  <a:pt x="67" y="2945"/>
                </a:cubicBezTo>
                <a:cubicBezTo>
                  <a:pt x="52" y="2984"/>
                  <a:pt x="69" y="3011"/>
                  <a:pt x="108" y="3011"/>
                </a:cubicBezTo>
                <a:cubicBezTo>
                  <a:pt x="146" y="3011"/>
                  <a:pt x="180" y="2997"/>
                  <a:pt x="207" y="2975"/>
                </a:cubicBezTo>
                <a:cubicBezTo>
                  <a:pt x="212" y="2980"/>
                  <a:pt x="217" y="2985"/>
                  <a:pt x="222" y="2990"/>
                </a:cubicBezTo>
                <a:cubicBezTo>
                  <a:pt x="275" y="3050"/>
                  <a:pt x="294" y="3123"/>
                  <a:pt x="253" y="3195"/>
                </a:cubicBezTo>
                <a:cubicBezTo>
                  <a:pt x="242" y="3213"/>
                  <a:pt x="224" y="3237"/>
                  <a:pt x="201" y="3258"/>
                </a:cubicBezTo>
                <a:cubicBezTo>
                  <a:pt x="174" y="3227"/>
                  <a:pt x="141" y="3200"/>
                  <a:pt x="104" y="3191"/>
                </a:cubicBezTo>
                <a:cubicBezTo>
                  <a:pt x="57" y="3179"/>
                  <a:pt x="34" y="3219"/>
                  <a:pt x="33" y="3261"/>
                </a:cubicBezTo>
                <a:cubicBezTo>
                  <a:pt x="32" y="3306"/>
                  <a:pt x="65" y="3328"/>
                  <a:pt x="106" y="3320"/>
                </a:cubicBezTo>
                <a:cubicBezTo>
                  <a:pt x="138" y="3313"/>
                  <a:pt x="169" y="3297"/>
                  <a:pt x="196" y="3275"/>
                </a:cubicBezTo>
                <a:cubicBezTo>
                  <a:pt x="241" y="3332"/>
                  <a:pt x="269" y="3409"/>
                  <a:pt x="252" y="3480"/>
                </a:cubicBezTo>
                <a:cubicBezTo>
                  <a:pt x="248" y="3494"/>
                  <a:pt x="238" y="3514"/>
                  <a:pt x="224" y="3534"/>
                </a:cubicBezTo>
                <a:cubicBezTo>
                  <a:pt x="217" y="3531"/>
                  <a:pt x="210" y="3528"/>
                  <a:pt x="203" y="3525"/>
                </a:cubicBezTo>
                <a:cubicBezTo>
                  <a:pt x="167" y="3511"/>
                  <a:pt x="107" y="3496"/>
                  <a:pt x="75" y="3529"/>
                </a:cubicBezTo>
                <a:cubicBezTo>
                  <a:pt x="47" y="3559"/>
                  <a:pt x="86" y="3609"/>
                  <a:pt x="119" y="3611"/>
                </a:cubicBezTo>
                <a:cubicBezTo>
                  <a:pt x="163" y="3614"/>
                  <a:pt x="201" y="3585"/>
                  <a:pt x="229" y="3551"/>
                </a:cubicBezTo>
                <a:cubicBezTo>
                  <a:pt x="240" y="3558"/>
                  <a:pt x="250" y="3566"/>
                  <a:pt x="260" y="3574"/>
                </a:cubicBezTo>
                <a:cubicBezTo>
                  <a:pt x="297" y="3605"/>
                  <a:pt x="310" y="3644"/>
                  <a:pt x="308" y="3686"/>
                </a:cubicBezTo>
                <a:cubicBezTo>
                  <a:pt x="293" y="3689"/>
                  <a:pt x="277" y="3693"/>
                  <a:pt x="262" y="3697"/>
                </a:cubicBezTo>
                <a:cubicBezTo>
                  <a:pt x="219" y="3709"/>
                  <a:pt x="165" y="3728"/>
                  <a:pt x="138" y="3766"/>
                </a:cubicBezTo>
                <a:cubicBezTo>
                  <a:pt x="112" y="3803"/>
                  <a:pt x="132" y="3839"/>
                  <a:pt x="166" y="3862"/>
                </a:cubicBezTo>
                <a:cubicBezTo>
                  <a:pt x="203" y="3887"/>
                  <a:pt x="247" y="3862"/>
                  <a:pt x="271" y="3830"/>
                </a:cubicBezTo>
                <a:cubicBezTo>
                  <a:pt x="301" y="3792"/>
                  <a:pt x="320" y="3742"/>
                  <a:pt x="324" y="3692"/>
                </a:cubicBezTo>
                <a:cubicBezTo>
                  <a:pt x="369" y="3686"/>
                  <a:pt x="417" y="3687"/>
                  <a:pt x="460" y="3700"/>
                </a:cubicBezTo>
                <a:cubicBezTo>
                  <a:pt x="473" y="3704"/>
                  <a:pt x="484" y="3710"/>
                  <a:pt x="494" y="3717"/>
                </a:cubicBezTo>
                <a:cubicBezTo>
                  <a:pt x="455" y="3755"/>
                  <a:pt x="418" y="3815"/>
                  <a:pt x="418" y="3871"/>
                </a:cubicBezTo>
                <a:cubicBezTo>
                  <a:pt x="419" y="3914"/>
                  <a:pt x="470" y="3931"/>
                  <a:pt x="505" y="3914"/>
                </a:cubicBezTo>
                <a:cubicBezTo>
                  <a:pt x="555" y="3890"/>
                  <a:pt x="566" y="3827"/>
                  <a:pt x="554" y="3776"/>
                </a:cubicBezTo>
                <a:cubicBezTo>
                  <a:pt x="547" y="3750"/>
                  <a:pt x="532" y="3729"/>
                  <a:pt x="513" y="3715"/>
                </a:cubicBezTo>
                <a:cubicBezTo>
                  <a:pt x="518" y="3710"/>
                  <a:pt x="523" y="3706"/>
                  <a:pt x="528" y="3701"/>
                </a:cubicBezTo>
                <a:cubicBezTo>
                  <a:pt x="569" y="3671"/>
                  <a:pt x="612" y="3688"/>
                  <a:pt x="653" y="3710"/>
                </a:cubicBezTo>
                <a:cubicBezTo>
                  <a:pt x="677" y="3723"/>
                  <a:pt x="700" y="3742"/>
                  <a:pt x="719" y="3764"/>
                </a:cubicBezTo>
                <a:cubicBezTo>
                  <a:pt x="705" y="3780"/>
                  <a:pt x="693" y="3796"/>
                  <a:pt x="682" y="3814"/>
                </a:cubicBezTo>
                <a:cubicBezTo>
                  <a:pt x="663" y="3846"/>
                  <a:pt x="637" y="3899"/>
                  <a:pt x="663" y="3935"/>
                </a:cubicBezTo>
                <a:cubicBezTo>
                  <a:pt x="684" y="3964"/>
                  <a:pt x="740" y="3955"/>
                  <a:pt x="765" y="3937"/>
                </a:cubicBezTo>
                <a:cubicBezTo>
                  <a:pt x="802" y="3908"/>
                  <a:pt x="785" y="3850"/>
                  <a:pt x="770" y="3815"/>
                </a:cubicBezTo>
                <a:cubicBezTo>
                  <a:pt x="761" y="3796"/>
                  <a:pt x="750" y="3778"/>
                  <a:pt x="736" y="3762"/>
                </a:cubicBezTo>
                <a:cubicBezTo>
                  <a:pt x="744" y="3753"/>
                  <a:pt x="753" y="3744"/>
                  <a:pt x="761" y="3737"/>
                </a:cubicBezTo>
                <a:cubicBezTo>
                  <a:pt x="823" y="3680"/>
                  <a:pt x="898" y="3665"/>
                  <a:pt x="961" y="3727"/>
                </a:cubicBezTo>
                <a:cubicBezTo>
                  <a:pt x="967" y="3732"/>
                  <a:pt x="974" y="3742"/>
                  <a:pt x="982" y="3753"/>
                </a:cubicBezTo>
                <a:cubicBezTo>
                  <a:pt x="958" y="3778"/>
                  <a:pt x="939" y="3805"/>
                  <a:pt x="928" y="3831"/>
                </a:cubicBezTo>
                <a:cubicBezTo>
                  <a:pt x="896" y="3914"/>
                  <a:pt x="1039" y="3921"/>
                  <a:pt x="1036" y="3844"/>
                </a:cubicBezTo>
                <a:cubicBezTo>
                  <a:pt x="1034" y="3811"/>
                  <a:pt x="1021" y="3780"/>
                  <a:pt x="1002" y="3753"/>
                </a:cubicBezTo>
                <a:cubicBezTo>
                  <a:pt x="1037" y="3720"/>
                  <a:pt x="1079" y="3693"/>
                  <a:pt x="1123" y="3680"/>
                </a:cubicBezTo>
                <a:cubicBezTo>
                  <a:pt x="1165" y="3667"/>
                  <a:pt x="1195" y="3684"/>
                  <a:pt x="1214" y="3713"/>
                </a:cubicBezTo>
                <a:cubicBezTo>
                  <a:pt x="1209" y="3718"/>
                  <a:pt x="1203" y="3724"/>
                  <a:pt x="1198" y="3729"/>
                </a:cubicBezTo>
                <a:cubicBezTo>
                  <a:pt x="1170" y="3760"/>
                  <a:pt x="1147" y="3806"/>
                  <a:pt x="1153" y="3849"/>
                </a:cubicBezTo>
                <a:cubicBezTo>
                  <a:pt x="1159" y="3888"/>
                  <a:pt x="1198" y="3889"/>
                  <a:pt x="1227" y="3877"/>
                </a:cubicBezTo>
                <a:cubicBezTo>
                  <a:pt x="1279" y="3857"/>
                  <a:pt x="1261" y="3781"/>
                  <a:pt x="1247" y="3742"/>
                </a:cubicBezTo>
                <a:cubicBezTo>
                  <a:pt x="1243" y="3731"/>
                  <a:pt x="1238" y="3721"/>
                  <a:pt x="1232" y="3712"/>
                </a:cubicBezTo>
                <a:cubicBezTo>
                  <a:pt x="1247" y="3700"/>
                  <a:pt x="1263" y="3690"/>
                  <a:pt x="1280" y="3683"/>
                </a:cubicBezTo>
                <a:cubicBezTo>
                  <a:pt x="1353" y="3652"/>
                  <a:pt x="1416" y="3673"/>
                  <a:pt x="1461" y="3729"/>
                </a:cubicBezTo>
                <a:cubicBezTo>
                  <a:pt x="1412" y="3771"/>
                  <a:pt x="1362" y="3836"/>
                  <a:pt x="1416" y="3875"/>
                </a:cubicBezTo>
                <a:cubicBezTo>
                  <a:pt x="1440" y="3892"/>
                  <a:pt x="1492" y="3906"/>
                  <a:pt x="1513" y="3875"/>
                </a:cubicBezTo>
                <a:cubicBezTo>
                  <a:pt x="1540" y="3835"/>
                  <a:pt x="1509" y="3775"/>
                  <a:pt x="1487" y="3740"/>
                </a:cubicBezTo>
                <a:cubicBezTo>
                  <a:pt x="1484" y="3735"/>
                  <a:pt x="1481" y="3730"/>
                  <a:pt x="1478" y="3726"/>
                </a:cubicBezTo>
                <a:cubicBezTo>
                  <a:pt x="1550" y="3668"/>
                  <a:pt x="1655" y="3653"/>
                  <a:pt x="1715" y="3717"/>
                </a:cubicBezTo>
                <a:cubicBezTo>
                  <a:pt x="1713" y="3719"/>
                  <a:pt x="1711" y="3721"/>
                  <a:pt x="1709" y="3722"/>
                </a:cubicBezTo>
                <a:cubicBezTo>
                  <a:pt x="1681" y="3748"/>
                  <a:pt x="1636" y="3797"/>
                  <a:pt x="1659" y="3839"/>
                </a:cubicBezTo>
                <a:cubicBezTo>
                  <a:pt x="1673" y="3863"/>
                  <a:pt x="1710" y="3866"/>
                  <a:pt x="1733" y="3856"/>
                </a:cubicBezTo>
                <a:cubicBezTo>
                  <a:pt x="1767" y="3841"/>
                  <a:pt x="1775" y="3808"/>
                  <a:pt x="1765" y="3773"/>
                </a:cubicBezTo>
                <a:cubicBezTo>
                  <a:pt x="1758" y="3750"/>
                  <a:pt x="1747" y="3730"/>
                  <a:pt x="1734" y="3715"/>
                </a:cubicBezTo>
                <a:cubicBezTo>
                  <a:pt x="1752" y="3701"/>
                  <a:pt x="1769" y="3690"/>
                  <a:pt x="1778" y="3685"/>
                </a:cubicBezTo>
                <a:cubicBezTo>
                  <a:pt x="1858" y="3642"/>
                  <a:pt x="1940" y="3695"/>
                  <a:pt x="1979" y="3769"/>
                </a:cubicBezTo>
                <a:cubicBezTo>
                  <a:pt x="1956" y="3794"/>
                  <a:pt x="1937" y="3823"/>
                  <a:pt x="1926" y="3854"/>
                </a:cubicBezTo>
                <a:cubicBezTo>
                  <a:pt x="1911" y="3894"/>
                  <a:pt x="1931" y="3925"/>
                  <a:pt x="1973" y="3919"/>
                </a:cubicBezTo>
                <a:cubicBezTo>
                  <a:pt x="2005" y="3914"/>
                  <a:pt x="2017" y="3885"/>
                  <a:pt x="2018" y="3856"/>
                </a:cubicBezTo>
                <a:cubicBezTo>
                  <a:pt x="2019" y="3826"/>
                  <a:pt x="2011" y="3794"/>
                  <a:pt x="1996" y="3766"/>
                </a:cubicBezTo>
                <a:cubicBezTo>
                  <a:pt x="2035" y="3728"/>
                  <a:pt x="2087" y="3704"/>
                  <a:pt x="2136" y="3706"/>
                </a:cubicBezTo>
                <a:cubicBezTo>
                  <a:pt x="2175" y="3708"/>
                  <a:pt x="2211" y="3727"/>
                  <a:pt x="2239" y="3755"/>
                </a:cubicBezTo>
                <a:cubicBezTo>
                  <a:pt x="2233" y="3760"/>
                  <a:pt x="2227" y="3766"/>
                  <a:pt x="2222" y="3773"/>
                </a:cubicBezTo>
                <a:cubicBezTo>
                  <a:pt x="2187" y="3820"/>
                  <a:pt x="2177" y="3906"/>
                  <a:pt x="2245" y="3926"/>
                </a:cubicBezTo>
                <a:cubicBezTo>
                  <a:pt x="2283" y="3938"/>
                  <a:pt x="2315" y="3905"/>
                  <a:pt x="2313" y="3867"/>
                </a:cubicBezTo>
                <a:cubicBezTo>
                  <a:pt x="2310" y="3824"/>
                  <a:pt x="2288" y="3784"/>
                  <a:pt x="2257" y="3753"/>
                </a:cubicBezTo>
                <a:cubicBezTo>
                  <a:pt x="2310" y="3713"/>
                  <a:pt x="2404" y="3709"/>
                  <a:pt x="2462" y="3733"/>
                </a:cubicBezTo>
                <a:cubicBezTo>
                  <a:pt x="2478" y="3740"/>
                  <a:pt x="2492" y="3750"/>
                  <a:pt x="2504" y="3763"/>
                </a:cubicBezTo>
                <a:cubicBezTo>
                  <a:pt x="2464" y="3788"/>
                  <a:pt x="2440" y="3829"/>
                  <a:pt x="2439" y="3877"/>
                </a:cubicBezTo>
                <a:cubicBezTo>
                  <a:pt x="2439" y="3929"/>
                  <a:pt x="2479" y="3954"/>
                  <a:pt x="2524" y="3935"/>
                </a:cubicBezTo>
                <a:cubicBezTo>
                  <a:pt x="2588" y="3909"/>
                  <a:pt x="2568" y="3827"/>
                  <a:pt x="2538" y="3782"/>
                </a:cubicBezTo>
                <a:cubicBezTo>
                  <a:pt x="2534" y="3775"/>
                  <a:pt x="2529" y="3769"/>
                  <a:pt x="2524" y="3763"/>
                </a:cubicBezTo>
                <a:cubicBezTo>
                  <a:pt x="2525" y="3762"/>
                  <a:pt x="2527" y="3761"/>
                  <a:pt x="2528" y="3760"/>
                </a:cubicBezTo>
                <a:cubicBezTo>
                  <a:pt x="2581" y="3733"/>
                  <a:pt x="2647" y="3731"/>
                  <a:pt x="2703" y="3746"/>
                </a:cubicBezTo>
                <a:cubicBezTo>
                  <a:pt x="2713" y="3749"/>
                  <a:pt x="2723" y="3753"/>
                  <a:pt x="2732" y="3758"/>
                </a:cubicBezTo>
                <a:cubicBezTo>
                  <a:pt x="2697" y="3793"/>
                  <a:pt x="2679" y="3844"/>
                  <a:pt x="2703" y="3892"/>
                </a:cubicBezTo>
                <a:cubicBezTo>
                  <a:pt x="2723" y="3934"/>
                  <a:pt x="2785" y="3932"/>
                  <a:pt x="2802" y="3888"/>
                </a:cubicBezTo>
                <a:cubicBezTo>
                  <a:pt x="2818" y="3842"/>
                  <a:pt x="2808" y="3797"/>
                  <a:pt x="2771" y="3767"/>
                </a:cubicBezTo>
                <a:cubicBezTo>
                  <a:pt x="2765" y="3762"/>
                  <a:pt x="2759" y="3758"/>
                  <a:pt x="2752" y="3754"/>
                </a:cubicBezTo>
                <a:cubicBezTo>
                  <a:pt x="2774" y="3736"/>
                  <a:pt x="2800" y="3723"/>
                  <a:pt x="2822" y="3717"/>
                </a:cubicBezTo>
                <a:cubicBezTo>
                  <a:pt x="2873" y="3702"/>
                  <a:pt x="2930" y="3723"/>
                  <a:pt x="2974" y="3759"/>
                </a:cubicBezTo>
                <a:cubicBezTo>
                  <a:pt x="2960" y="3779"/>
                  <a:pt x="2949" y="3801"/>
                  <a:pt x="2942" y="3825"/>
                </a:cubicBezTo>
                <a:cubicBezTo>
                  <a:pt x="2934" y="3856"/>
                  <a:pt x="2936" y="3898"/>
                  <a:pt x="2969" y="3913"/>
                </a:cubicBezTo>
                <a:cubicBezTo>
                  <a:pt x="2999" y="3926"/>
                  <a:pt x="3044" y="3913"/>
                  <a:pt x="3057" y="3881"/>
                </a:cubicBezTo>
                <a:cubicBezTo>
                  <a:pt x="3074" y="3837"/>
                  <a:pt x="3025" y="3784"/>
                  <a:pt x="2991" y="3756"/>
                </a:cubicBezTo>
                <a:cubicBezTo>
                  <a:pt x="3002" y="3743"/>
                  <a:pt x="3014" y="3731"/>
                  <a:pt x="3026" y="3722"/>
                </a:cubicBezTo>
                <a:cubicBezTo>
                  <a:pt x="3088" y="3672"/>
                  <a:pt x="3190" y="3665"/>
                  <a:pt x="3252" y="3717"/>
                </a:cubicBezTo>
                <a:cubicBezTo>
                  <a:pt x="3262" y="3726"/>
                  <a:pt x="3272" y="3737"/>
                  <a:pt x="3282" y="3749"/>
                </a:cubicBezTo>
                <a:cubicBezTo>
                  <a:pt x="3276" y="3755"/>
                  <a:pt x="3271" y="3761"/>
                  <a:pt x="3266" y="3767"/>
                </a:cubicBezTo>
                <a:cubicBezTo>
                  <a:pt x="3237" y="3804"/>
                  <a:pt x="3200" y="3869"/>
                  <a:pt x="3221" y="3918"/>
                </a:cubicBezTo>
                <a:cubicBezTo>
                  <a:pt x="3236" y="3952"/>
                  <a:pt x="3294" y="3949"/>
                  <a:pt x="3319" y="3928"/>
                </a:cubicBezTo>
                <a:cubicBezTo>
                  <a:pt x="3359" y="3893"/>
                  <a:pt x="3341" y="3830"/>
                  <a:pt x="3322" y="3789"/>
                </a:cubicBezTo>
                <a:cubicBezTo>
                  <a:pt x="3316" y="3775"/>
                  <a:pt x="3308" y="3760"/>
                  <a:pt x="3298" y="3747"/>
                </a:cubicBezTo>
                <a:cubicBezTo>
                  <a:pt x="3305" y="3741"/>
                  <a:pt x="3311" y="3735"/>
                  <a:pt x="3318" y="3730"/>
                </a:cubicBezTo>
                <a:cubicBezTo>
                  <a:pt x="3358" y="3698"/>
                  <a:pt x="3409" y="3700"/>
                  <a:pt x="3456" y="3713"/>
                </a:cubicBezTo>
                <a:cubicBezTo>
                  <a:pt x="3490" y="3722"/>
                  <a:pt x="3523" y="3741"/>
                  <a:pt x="3553" y="3765"/>
                </a:cubicBezTo>
                <a:cubicBezTo>
                  <a:pt x="3540" y="3777"/>
                  <a:pt x="3530" y="3791"/>
                  <a:pt x="3521" y="3809"/>
                </a:cubicBezTo>
                <a:cubicBezTo>
                  <a:pt x="3502" y="3846"/>
                  <a:pt x="3496" y="3903"/>
                  <a:pt x="3527" y="3936"/>
                </a:cubicBezTo>
                <a:cubicBezTo>
                  <a:pt x="3555" y="3965"/>
                  <a:pt x="3619" y="3949"/>
                  <a:pt x="3641" y="3920"/>
                </a:cubicBezTo>
                <a:cubicBezTo>
                  <a:pt x="3670" y="3881"/>
                  <a:pt x="3620" y="3817"/>
                  <a:pt x="3597" y="3789"/>
                </a:cubicBezTo>
                <a:cubicBezTo>
                  <a:pt x="3588" y="3780"/>
                  <a:pt x="3580" y="3771"/>
                  <a:pt x="3570" y="3763"/>
                </a:cubicBezTo>
                <a:cubicBezTo>
                  <a:pt x="3586" y="3750"/>
                  <a:pt x="3605" y="3739"/>
                  <a:pt x="3625" y="3734"/>
                </a:cubicBezTo>
                <a:cubicBezTo>
                  <a:pt x="3692" y="3717"/>
                  <a:pt x="3783" y="3745"/>
                  <a:pt x="3847" y="3796"/>
                </a:cubicBezTo>
                <a:cubicBezTo>
                  <a:pt x="3845" y="3800"/>
                  <a:pt x="3843" y="3803"/>
                  <a:pt x="3840" y="3807"/>
                </a:cubicBezTo>
                <a:cubicBezTo>
                  <a:pt x="3810" y="3852"/>
                  <a:pt x="3762" y="3933"/>
                  <a:pt x="3821" y="3975"/>
                </a:cubicBezTo>
                <a:cubicBezTo>
                  <a:pt x="3851" y="3997"/>
                  <a:pt x="3902" y="3994"/>
                  <a:pt x="3925" y="3964"/>
                </a:cubicBezTo>
                <a:cubicBezTo>
                  <a:pt x="3970" y="3906"/>
                  <a:pt x="3919" y="3841"/>
                  <a:pt x="3862" y="3796"/>
                </a:cubicBezTo>
                <a:cubicBezTo>
                  <a:pt x="3884" y="3766"/>
                  <a:pt x="3912" y="3741"/>
                  <a:pt x="3945" y="3726"/>
                </a:cubicBezTo>
                <a:cubicBezTo>
                  <a:pt x="3997" y="3705"/>
                  <a:pt x="4052" y="3718"/>
                  <a:pt x="4100" y="3749"/>
                </a:cubicBezTo>
                <a:cubicBezTo>
                  <a:pt x="4075" y="3799"/>
                  <a:pt x="4072" y="3865"/>
                  <a:pt x="4081" y="3919"/>
                </a:cubicBezTo>
                <a:cubicBezTo>
                  <a:pt x="4087" y="3954"/>
                  <a:pt x="4103" y="3998"/>
                  <a:pt x="4142" y="4006"/>
                </a:cubicBezTo>
                <a:cubicBezTo>
                  <a:pt x="4174" y="4013"/>
                  <a:pt x="4214" y="3989"/>
                  <a:pt x="4229" y="3961"/>
                </a:cubicBezTo>
                <a:cubicBezTo>
                  <a:pt x="4270" y="3884"/>
                  <a:pt x="4174" y="3785"/>
                  <a:pt x="4116" y="3745"/>
                </a:cubicBezTo>
                <a:cubicBezTo>
                  <a:pt x="4123" y="3730"/>
                  <a:pt x="4133" y="3716"/>
                  <a:pt x="4144" y="3704"/>
                </a:cubicBezTo>
                <a:cubicBezTo>
                  <a:pt x="4172" y="3677"/>
                  <a:pt x="4224" y="3673"/>
                  <a:pt x="4260" y="3674"/>
                </a:cubicBezTo>
                <a:cubicBezTo>
                  <a:pt x="4297" y="3674"/>
                  <a:pt x="4332" y="3685"/>
                  <a:pt x="4363" y="3705"/>
                </a:cubicBezTo>
                <a:cubicBezTo>
                  <a:pt x="4392" y="3722"/>
                  <a:pt x="4414" y="3747"/>
                  <a:pt x="4431" y="3776"/>
                </a:cubicBezTo>
                <a:cubicBezTo>
                  <a:pt x="4398" y="3833"/>
                  <a:pt x="4338" y="3962"/>
                  <a:pt x="4413" y="3971"/>
                </a:cubicBezTo>
                <a:cubicBezTo>
                  <a:pt x="4442" y="3974"/>
                  <a:pt x="4471" y="3955"/>
                  <a:pt x="4479" y="3928"/>
                </a:cubicBezTo>
                <a:cubicBezTo>
                  <a:pt x="4492" y="3889"/>
                  <a:pt x="4479" y="3841"/>
                  <a:pt x="4464" y="3805"/>
                </a:cubicBezTo>
                <a:cubicBezTo>
                  <a:pt x="4459" y="3793"/>
                  <a:pt x="4453" y="3782"/>
                  <a:pt x="4447" y="3772"/>
                </a:cubicBezTo>
                <a:cubicBezTo>
                  <a:pt x="4456" y="3759"/>
                  <a:pt x="4466" y="3747"/>
                  <a:pt x="4477" y="3736"/>
                </a:cubicBezTo>
                <a:cubicBezTo>
                  <a:pt x="4525" y="3685"/>
                  <a:pt x="4581" y="3686"/>
                  <a:pt x="4636" y="3724"/>
                </a:cubicBezTo>
                <a:cubicBezTo>
                  <a:pt x="4648" y="3732"/>
                  <a:pt x="4660" y="3742"/>
                  <a:pt x="4671" y="3752"/>
                </a:cubicBezTo>
                <a:cubicBezTo>
                  <a:pt x="4634" y="3786"/>
                  <a:pt x="4605" y="3828"/>
                  <a:pt x="4599" y="3878"/>
                </a:cubicBezTo>
                <a:cubicBezTo>
                  <a:pt x="4593" y="3935"/>
                  <a:pt x="4637" y="3960"/>
                  <a:pt x="4686" y="3960"/>
                </a:cubicBezTo>
                <a:cubicBezTo>
                  <a:pt x="4725" y="3960"/>
                  <a:pt x="4763" y="3940"/>
                  <a:pt x="4765" y="3896"/>
                </a:cubicBezTo>
                <a:cubicBezTo>
                  <a:pt x="4766" y="3843"/>
                  <a:pt x="4724" y="3788"/>
                  <a:pt x="4690" y="3752"/>
                </a:cubicBezTo>
                <a:cubicBezTo>
                  <a:pt x="4690" y="3752"/>
                  <a:pt x="4690" y="3752"/>
                  <a:pt x="4689" y="3751"/>
                </a:cubicBezTo>
                <a:cubicBezTo>
                  <a:pt x="4706" y="3737"/>
                  <a:pt x="4722" y="3726"/>
                  <a:pt x="4736" y="3717"/>
                </a:cubicBezTo>
                <a:cubicBezTo>
                  <a:pt x="4807" y="3679"/>
                  <a:pt x="4881" y="3704"/>
                  <a:pt x="4938" y="3755"/>
                </a:cubicBezTo>
                <a:cubicBezTo>
                  <a:pt x="4946" y="3762"/>
                  <a:pt x="4954" y="3770"/>
                  <a:pt x="4961" y="3778"/>
                </a:cubicBezTo>
                <a:cubicBezTo>
                  <a:pt x="4922" y="3817"/>
                  <a:pt x="4898" y="3866"/>
                  <a:pt x="4913" y="3920"/>
                </a:cubicBezTo>
                <a:cubicBezTo>
                  <a:pt x="4923" y="3956"/>
                  <a:pt x="4958" y="3964"/>
                  <a:pt x="4991" y="3957"/>
                </a:cubicBezTo>
                <a:cubicBezTo>
                  <a:pt x="5026" y="3948"/>
                  <a:pt x="5036" y="3914"/>
                  <a:pt x="5031" y="3880"/>
                </a:cubicBezTo>
                <a:cubicBezTo>
                  <a:pt x="5026" y="3843"/>
                  <a:pt x="5007" y="3807"/>
                  <a:pt x="4982" y="3776"/>
                </a:cubicBezTo>
                <a:cubicBezTo>
                  <a:pt x="4997" y="3762"/>
                  <a:pt x="5013" y="3751"/>
                  <a:pt x="5028" y="3741"/>
                </a:cubicBezTo>
                <a:cubicBezTo>
                  <a:pt x="5076" y="3712"/>
                  <a:pt x="5128" y="3703"/>
                  <a:pt x="5179" y="3708"/>
                </a:cubicBezTo>
                <a:cubicBezTo>
                  <a:pt x="5189" y="3739"/>
                  <a:pt x="5202" y="3768"/>
                  <a:pt x="5216" y="3794"/>
                </a:cubicBezTo>
                <a:cubicBezTo>
                  <a:pt x="5241" y="3839"/>
                  <a:pt x="5274" y="3891"/>
                  <a:pt x="5325" y="3906"/>
                </a:cubicBezTo>
                <a:cubicBezTo>
                  <a:pt x="5358" y="3917"/>
                  <a:pt x="5402" y="3893"/>
                  <a:pt x="5413" y="3859"/>
                </a:cubicBezTo>
                <a:cubicBezTo>
                  <a:pt x="5429" y="3806"/>
                  <a:pt x="5369" y="3766"/>
                  <a:pt x="5332" y="3745"/>
                </a:cubicBezTo>
                <a:cubicBezTo>
                  <a:pt x="5289" y="3721"/>
                  <a:pt x="5241" y="3705"/>
                  <a:pt x="5193" y="3699"/>
                </a:cubicBezTo>
                <a:cubicBezTo>
                  <a:pt x="5185" y="3671"/>
                  <a:pt x="5180" y="3641"/>
                  <a:pt x="5181" y="3613"/>
                </a:cubicBezTo>
                <a:cubicBezTo>
                  <a:pt x="5182" y="3557"/>
                  <a:pt x="5232" y="3513"/>
                  <a:pt x="5283" y="3487"/>
                </a:cubicBezTo>
                <a:cubicBezTo>
                  <a:pt x="5304" y="3519"/>
                  <a:pt x="5333" y="3546"/>
                  <a:pt x="5367" y="3561"/>
                </a:cubicBezTo>
                <a:cubicBezTo>
                  <a:pt x="5396" y="3574"/>
                  <a:pt x="5435" y="3575"/>
                  <a:pt x="5454" y="3545"/>
                </a:cubicBezTo>
                <a:cubicBezTo>
                  <a:pt x="5478" y="3507"/>
                  <a:pt x="5452" y="3459"/>
                  <a:pt x="5413" y="3450"/>
                </a:cubicBezTo>
                <a:cubicBezTo>
                  <a:pt x="5374" y="3440"/>
                  <a:pt x="5330" y="3453"/>
                  <a:pt x="5293" y="3471"/>
                </a:cubicBezTo>
                <a:cubicBezTo>
                  <a:pt x="5286" y="3460"/>
                  <a:pt x="5281" y="3447"/>
                  <a:pt x="5276" y="3435"/>
                </a:cubicBezTo>
                <a:cubicBezTo>
                  <a:pt x="5254" y="3374"/>
                  <a:pt x="5260" y="3308"/>
                  <a:pt x="5298" y="3259"/>
                </a:cubicBezTo>
                <a:cubicBezTo>
                  <a:pt x="5343" y="3294"/>
                  <a:pt x="5402" y="3314"/>
                  <a:pt x="5452" y="3303"/>
                </a:cubicBezTo>
                <a:close/>
                <a:moveTo>
                  <a:pt x="5326" y="3231"/>
                </a:moveTo>
                <a:cubicBezTo>
                  <a:pt x="5362" y="3202"/>
                  <a:pt x="5438" y="3173"/>
                  <a:pt x="5474" y="3219"/>
                </a:cubicBezTo>
                <a:cubicBezTo>
                  <a:pt x="5487" y="3236"/>
                  <a:pt x="5486" y="3270"/>
                  <a:pt x="5471" y="3285"/>
                </a:cubicBezTo>
                <a:cubicBezTo>
                  <a:pt x="5452" y="3306"/>
                  <a:pt x="5409" y="3294"/>
                  <a:pt x="5386" y="3288"/>
                </a:cubicBezTo>
                <a:cubicBezTo>
                  <a:pt x="5359" y="3280"/>
                  <a:pt x="5331" y="3266"/>
                  <a:pt x="5307" y="3248"/>
                </a:cubicBezTo>
                <a:cubicBezTo>
                  <a:pt x="5313" y="3242"/>
                  <a:pt x="5319" y="3236"/>
                  <a:pt x="5326" y="3231"/>
                </a:cubicBezTo>
                <a:close/>
                <a:moveTo>
                  <a:pt x="5356" y="2965"/>
                </a:moveTo>
                <a:cubicBezTo>
                  <a:pt x="5376" y="2950"/>
                  <a:pt x="5437" y="2909"/>
                  <a:pt x="5449" y="2951"/>
                </a:cubicBezTo>
                <a:cubicBezTo>
                  <a:pt x="5458" y="2983"/>
                  <a:pt x="5446" y="3017"/>
                  <a:pt x="5412" y="3022"/>
                </a:cubicBezTo>
                <a:cubicBezTo>
                  <a:pt x="5380" y="3026"/>
                  <a:pt x="5349" y="3013"/>
                  <a:pt x="5322" y="2992"/>
                </a:cubicBezTo>
                <a:cubicBezTo>
                  <a:pt x="5334" y="2982"/>
                  <a:pt x="5345" y="2973"/>
                  <a:pt x="5356" y="2965"/>
                </a:cubicBezTo>
                <a:close/>
                <a:moveTo>
                  <a:pt x="5308" y="2677"/>
                </a:moveTo>
                <a:cubicBezTo>
                  <a:pt x="5330" y="2654"/>
                  <a:pt x="5361" y="2632"/>
                  <a:pt x="5393" y="2632"/>
                </a:cubicBezTo>
                <a:cubicBezTo>
                  <a:pt x="5431" y="2631"/>
                  <a:pt x="5431" y="2678"/>
                  <a:pt x="5427" y="2705"/>
                </a:cubicBezTo>
                <a:cubicBezTo>
                  <a:pt x="5420" y="2750"/>
                  <a:pt x="5377" y="2750"/>
                  <a:pt x="5344" y="2735"/>
                </a:cubicBezTo>
                <a:cubicBezTo>
                  <a:pt x="5324" y="2726"/>
                  <a:pt x="5307" y="2713"/>
                  <a:pt x="5291" y="2697"/>
                </a:cubicBezTo>
                <a:cubicBezTo>
                  <a:pt x="5297" y="2690"/>
                  <a:pt x="5302" y="2683"/>
                  <a:pt x="5308" y="2677"/>
                </a:cubicBezTo>
                <a:close/>
                <a:moveTo>
                  <a:pt x="5409" y="2377"/>
                </a:moveTo>
                <a:cubicBezTo>
                  <a:pt x="5415" y="2401"/>
                  <a:pt x="5401" y="2431"/>
                  <a:pt x="5379" y="2439"/>
                </a:cubicBezTo>
                <a:cubicBezTo>
                  <a:pt x="5354" y="2448"/>
                  <a:pt x="5324" y="2435"/>
                  <a:pt x="5302" y="2422"/>
                </a:cubicBezTo>
                <a:cubicBezTo>
                  <a:pt x="5298" y="2420"/>
                  <a:pt x="5294" y="2418"/>
                  <a:pt x="5290" y="2415"/>
                </a:cubicBezTo>
                <a:cubicBezTo>
                  <a:pt x="5324" y="2380"/>
                  <a:pt x="5393" y="2325"/>
                  <a:pt x="5409" y="2377"/>
                </a:cubicBezTo>
                <a:close/>
                <a:moveTo>
                  <a:pt x="5377" y="2126"/>
                </a:moveTo>
                <a:cubicBezTo>
                  <a:pt x="5393" y="2141"/>
                  <a:pt x="5399" y="2172"/>
                  <a:pt x="5377" y="2184"/>
                </a:cubicBezTo>
                <a:cubicBezTo>
                  <a:pt x="5343" y="2203"/>
                  <a:pt x="5302" y="2181"/>
                  <a:pt x="5274" y="2154"/>
                </a:cubicBezTo>
                <a:cubicBezTo>
                  <a:pt x="5305" y="2117"/>
                  <a:pt x="5344" y="2095"/>
                  <a:pt x="5377" y="2126"/>
                </a:cubicBezTo>
                <a:close/>
                <a:moveTo>
                  <a:pt x="5374" y="1858"/>
                </a:moveTo>
                <a:cubicBezTo>
                  <a:pt x="5405" y="1853"/>
                  <a:pt x="5434" y="1872"/>
                  <a:pt x="5434" y="1905"/>
                </a:cubicBezTo>
                <a:cubicBezTo>
                  <a:pt x="5434" y="1941"/>
                  <a:pt x="5399" y="1948"/>
                  <a:pt x="5371" y="1941"/>
                </a:cubicBezTo>
                <a:cubicBezTo>
                  <a:pt x="5344" y="1935"/>
                  <a:pt x="5318" y="1919"/>
                  <a:pt x="5294" y="1900"/>
                </a:cubicBezTo>
                <a:cubicBezTo>
                  <a:pt x="5318" y="1879"/>
                  <a:pt x="5345" y="1863"/>
                  <a:pt x="5374" y="1858"/>
                </a:cubicBezTo>
                <a:close/>
                <a:moveTo>
                  <a:pt x="5391" y="1628"/>
                </a:moveTo>
                <a:cubicBezTo>
                  <a:pt x="5400" y="1657"/>
                  <a:pt x="5394" y="1685"/>
                  <a:pt x="5359" y="1677"/>
                </a:cubicBezTo>
                <a:cubicBezTo>
                  <a:pt x="5329" y="1670"/>
                  <a:pt x="5303" y="1647"/>
                  <a:pt x="5282" y="1625"/>
                </a:cubicBezTo>
                <a:cubicBezTo>
                  <a:pt x="5319" y="1595"/>
                  <a:pt x="5373" y="1572"/>
                  <a:pt x="5391" y="1628"/>
                </a:cubicBezTo>
                <a:close/>
                <a:moveTo>
                  <a:pt x="5356" y="1257"/>
                </a:moveTo>
                <a:cubicBezTo>
                  <a:pt x="5397" y="1251"/>
                  <a:pt x="5433" y="1278"/>
                  <a:pt x="5440" y="1320"/>
                </a:cubicBezTo>
                <a:cubicBezTo>
                  <a:pt x="5452" y="1397"/>
                  <a:pt x="5353" y="1364"/>
                  <a:pt x="5317" y="1346"/>
                </a:cubicBezTo>
                <a:cubicBezTo>
                  <a:pt x="5300" y="1337"/>
                  <a:pt x="5286" y="1326"/>
                  <a:pt x="5274" y="1313"/>
                </a:cubicBezTo>
                <a:cubicBezTo>
                  <a:pt x="5294" y="1283"/>
                  <a:pt x="5320" y="1261"/>
                  <a:pt x="5356" y="1257"/>
                </a:cubicBezTo>
                <a:close/>
                <a:moveTo>
                  <a:pt x="5415" y="1015"/>
                </a:moveTo>
                <a:cubicBezTo>
                  <a:pt x="5411" y="1091"/>
                  <a:pt x="5343" y="1049"/>
                  <a:pt x="5297" y="1010"/>
                </a:cubicBezTo>
                <a:cubicBezTo>
                  <a:pt x="5328" y="987"/>
                  <a:pt x="5419" y="946"/>
                  <a:pt x="5415" y="1015"/>
                </a:cubicBezTo>
                <a:close/>
                <a:moveTo>
                  <a:pt x="5435" y="680"/>
                </a:moveTo>
                <a:cubicBezTo>
                  <a:pt x="5455" y="702"/>
                  <a:pt x="5449" y="758"/>
                  <a:pt x="5426" y="775"/>
                </a:cubicBezTo>
                <a:cubicBezTo>
                  <a:pt x="5394" y="799"/>
                  <a:pt x="5337" y="744"/>
                  <a:pt x="5318" y="724"/>
                </a:cubicBezTo>
                <a:cubicBezTo>
                  <a:pt x="5314" y="720"/>
                  <a:pt x="5309" y="715"/>
                  <a:pt x="5305" y="710"/>
                </a:cubicBezTo>
                <a:cubicBezTo>
                  <a:pt x="5348" y="674"/>
                  <a:pt x="5403" y="644"/>
                  <a:pt x="5435" y="680"/>
                </a:cubicBezTo>
                <a:close/>
                <a:moveTo>
                  <a:pt x="5411" y="422"/>
                </a:moveTo>
                <a:cubicBezTo>
                  <a:pt x="5422" y="467"/>
                  <a:pt x="5355" y="459"/>
                  <a:pt x="5331" y="454"/>
                </a:cubicBezTo>
                <a:cubicBezTo>
                  <a:pt x="5312" y="450"/>
                  <a:pt x="5294" y="443"/>
                  <a:pt x="5277" y="433"/>
                </a:cubicBezTo>
                <a:cubicBezTo>
                  <a:pt x="5319" y="384"/>
                  <a:pt x="5392" y="339"/>
                  <a:pt x="5411" y="422"/>
                </a:cubicBezTo>
                <a:close/>
                <a:moveTo>
                  <a:pt x="5213" y="188"/>
                </a:moveTo>
                <a:cubicBezTo>
                  <a:pt x="5227" y="157"/>
                  <a:pt x="5253" y="117"/>
                  <a:pt x="5290" y="116"/>
                </a:cubicBezTo>
                <a:cubicBezTo>
                  <a:pt x="5320" y="115"/>
                  <a:pt x="5350" y="148"/>
                  <a:pt x="5353" y="176"/>
                </a:cubicBezTo>
                <a:cubicBezTo>
                  <a:pt x="5361" y="234"/>
                  <a:pt x="5261" y="264"/>
                  <a:pt x="5222" y="274"/>
                </a:cubicBezTo>
                <a:cubicBezTo>
                  <a:pt x="5210" y="278"/>
                  <a:pt x="5198" y="281"/>
                  <a:pt x="5185" y="283"/>
                </a:cubicBezTo>
                <a:cubicBezTo>
                  <a:pt x="5188" y="250"/>
                  <a:pt x="5199" y="217"/>
                  <a:pt x="5213" y="188"/>
                </a:cubicBezTo>
                <a:close/>
                <a:moveTo>
                  <a:pt x="4977" y="84"/>
                </a:moveTo>
                <a:cubicBezTo>
                  <a:pt x="5008" y="49"/>
                  <a:pt x="5060" y="71"/>
                  <a:pt x="5061" y="114"/>
                </a:cubicBezTo>
                <a:cubicBezTo>
                  <a:pt x="5061" y="148"/>
                  <a:pt x="5043" y="181"/>
                  <a:pt x="5027" y="208"/>
                </a:cubicBezTo>
                <a:cubicBezTo>
                  <a:pt x="5017" y="225"/>
                  <a:pt x="5005" y="240"/>
                  <a:pt x="4991" y="254"/>
                </a:cubicBezTo>
                <a:cubicBezTo>
                  <a:pt x="4945" y="213"/>
                  <a:pt x="4935" y="132"/>
                  <a:pt x="4977" y="84"/>
                </a:cubicBezTo>
                <a:close/>
                <a:moveTo>
                  <a:pt x="4723" y="83"/>
                </a:moveTo>
                <a:cubicBezTo>
                  <a:pt x="4727" y="16"/>
                  <a:pt x="4834" y="19"/>
                  <a:pt x="4826" y="92"/>
                </a:cubicBezTo>
                <a:cubicBezTo>
                  <a:pt x="4821" y="133"/>
                  <a:pt x="4797" y="172"/>
                  <a:pt x="4768" y="206"/>
                </a:cubicBezTo>
                <a:cubicBezTo>
                  <a:pt x="4740" y="170"/>
                  <a:pt x="4720" y="127"/>
                  <a:pt x="4723" y="83"/>
                </a:cubicBezTo>
                <a:close/>
                <a:moveTo>
                  <a:pt x="4531" y="93"/>
                </a:moveTo>
                <a:cubicBezTo>
                  <a:pt x="4590" y="106"/>
                  <a:pt x="4532" y="182"/>
                  <a:pt x="4513" y="203"/>
                </a:cubicBezTo>
                <a:cubicBezTo>
                  <a:pt x="4510" y="207"/>
                  <a:pt x="4507" y="210"/>
                  <a:pt x="4504" y="213"/>
                </a:cubicBezTo>
                <a:cubicBezTo>
                  <a:pt x="4475" y="162"/>
                  <a:pt x="4447" y="74"/>
                  <a:pt x="4531" y="93"/>
                </a:cubicBezTo>
                <a:close/>
                <a:moveTo>
                  <a:pt x="4248" y="177"/>
                </a:moveTo>
                <a:cubicBezTo>
                  <a:pt x="4244" y="143"/>
                  <a:pt x="4264" y="81"/>
                  <a:pt x="4311" y="107"/>
                </a:cubicBezTo>
                <a:cubicBezTo>
                  <a:pt x="4330" y="117"/>
                  <a:pt x="4328" y="147"/>
                  <a:pt x="4325" y="165"/>
                </a:cubicBezTo>
                <a:cubicBezTo>
                  <a:pt x="4319" y="201"/>
                  <a:pt x="4299" y="232"/>
                  <a:pt x="4273" y="256"/>
                </a:cubicBezTo>
                <a:cubicBezTo>
                  <a:pt x="4260" y="232"/>
                  <a:pt x="4252" y="203"/>
                  <a:pt x="4248" y="177"/>
                </a:cubicBezTo>
                <a:close/>
                <a:moveTo>
                  <a:pt x="4006" y="205"/>
                </a:moveTo>
                <a:cubicBezTo>
                  <a:pt x="3994" y="181"/>
                  <a:pt x="3985" y="152"/>
                  <a:pt x="3988" y="124"/>
                </a:cubicBezTo>
                <a:cubicBezTo>
                  <a:pt x="3992" y="81"/>
                  <a:pt x="4045" y="94"/>
                  <a:pt x="4068" y="113"/>
                </a:cubicBezTo>
                <a:cubicBezTo>
                  <a:pt x="4107" y="145"/>
                  <a:pt x="4065" y="203"/>
                  <a:pt x="4041" y="229"/>
                </a:cubicBezTo>
                <a:cubicBezTo>
                  <a:pt x="4037" y="233"/>
                  <a:pt x="4032" y="238"/>
                  <a:pt x="4028" y="242"/>
                </a:cubicBezTo>
                <a:cubicBezTo>
                  <a:pt x="4020" y="231"/>
                  <a:pt x="4013" y="218"/>
                  <a:pt x="4006" y="205"/>
                </a:cubicBezTo>
                <a:close/>
                <a:moveTo>
                  <a:pt x="3740" y="182"/>
                </a:moveTo>
                <a:cubicBezTo>
                  <a:pt x="3732" y="135"/>
                  <a:pt x="3792" y="103"/>
                  <a:pt x="3821" y="145"/>
                </a:cubicBezTo>
                <a:cubicBezTo>
                  <a:pt x="3844" y="178"/>
                  <a:pt x="3811" y="220"/>
                  <a:pt x="3773" y="253"/>
                </a:cubicBezTo>
                <a:cubicBezTo>
                  <a:pt x="3756" y="232"/>
                  <a:pt x="3745" y="208"/>
                  <a:pt x="3740" y="182"/>
                </a:cubicBezTo>
                <a:close/>
                <a:moveTo>
                  <a:pt x="3492" y="106"/>
                </a:moveTo>
                <a:cubicBezTo>
                  <a:pt x="3495" y="83"/>
                  <a:pt x="3508" y="67"/>
                  <a:pt x="3532" y="68"/>
                </a:cubicBezTo>
                <a:cubicBezTo>
                  <a:pt x="3572" y="68"/>
                  <a:pt x="3555" y="121"/>
                  <a:pt x="3546" y="143"/>
                </a:cubicBezTo>
                <a:cubicBezTo>
                  <a:pt x="3536" y="163"/>
                  <a:pt x="3524" y="182"/>
                  <a:pt x="3509" y="199"/>
                </a:cubicBezTo>
                <a:cubicBezTo>
                  <a:pt x="3495" y="169"/>
                  <a:pt x="3489" y="136"/>
                  <a:pt x="3492" y="106"/>
                </a:cubicBezTo>
                <a:close/>
                <a:moveTo>
                  <a:pt x="3197" y="112"/>
                </a:moveTo>
                <a:cubicBezTo>
                  <a:pt x="3191" y="62"/>
                  <a:pt x="3241" y="45"/>
                  <a:pt x="3271" y="82"/>
                </a:cubicBezTo>
                <a:cubicBezTo>
                  <a:pt x="3303" y="122"/>
                  <a:pt x="3279" y="182"/>
                  <a:pt x="3247" y="214"/>
                </a:cubicBezTo>
                <a:cubicBezTo>
                  <a:pt x="3220" y="186"/>
                  <a:pt x="3201" y="149"/>
                  <a:pt x="3197" y="112"/>
                </a:cubicBezTo>
                <a:close/>
                <a:moveTo>
                  <a:pt x="2942" y="98"/>
                </a:moveTo>
                <a:cubicBezTo>
                  <a:pt x="2947" y="47"/>
                  <a:pt x="3015" y="23"/>
                  <a:pt x="3036" y="77"/>
                </a:cubicBezTo>
                <a:cubicBezTo>
                  <a:pt x="3056" y="128"/>
                  <a:pt x="3023" y="177"/>
                  <a:pt x="2982" y="206"/>
                </a:cubicBezTo>
                <a:cubicBezTo>
                  <a:pt x="2956" y="177"/>
                  <a:pt x="2939" y="137"/>
                  <a:pt x="2942" y="98"/>
                </a:cubicBezTo>
                <a:close/>
                <a:moveTo>
                  <a:pt x="2703" y="104"/>
                </a:moveTo>
                <a:cubicBezTo>
                  <a:pt x="2713" y="56"/>
                  <a:pt x="2762" y="61"/>
                  <a:pt x="2780" y="97"/>
                </a:cubicBezTo>
                <a:cubicBezTo>
                  <a:pt x="2792" y="121"/>
                  <a:pt x="2789" y="149"/>
                  <a:pt x="2779" y="172"/>
                </a:cubicBezTo>
                <a:cubicBezTo>
                  <a:pt x="2772" y="188"/>
                  <a:pt x="2762" y="201"/>
                  <a:pt x="2750" y="213"/>
                </a:cubicBezTo>
                <a:cubicBezTo>
                  <a:pt x="2713" y="190"/>
                  <a:pt x="2693" y="151"/>
                  <a:pt x="2703" y="104"/>
                </a:cubicBezTo>
                <a:close/>
                <a:moveTo>
                  <a:pt x="2397" y="185"/>
                </a:moveTo>
                <a:cubicBezTo>
                  <a:pt x="2363" y="145"/>
                  <a:pt x="2359" y="71"/>
                  <a:pt x="2432" y="86"/>
                </a:cubicBezTo>
                <a:cubicBezTo>
                  <a:pt x="2480" y="96"/>
                  <a:pt x="2486" y="159"/>
                  <a:pt x="2476" y="198"/>
                </a:cubicBezTo>
                <a:cubicBezTo>
                  <a:pt x="2472" y="212"/>
                  <a:pt x="2466" y="224"/>
                  <a:pt x="2458" y="234"/>
                </a:cubicBezTo>
                <a:cubicBezTo>
                  <a:pt x="2435" y="222"/>
                  <a:pt x="2415" y="205"/>
                  <a:pt x="2397" y="185"/>
                </a:cubicBezTo>
                <a:close/>
                <a:moveTo>
                  <a:pt x="2161" y="162"/>
                </a:moveTo>
                <a:cubicBezTo>
                  <a:pt x="2148" y="138"/>
                  <a:pt x="2137" y="110"/>
                  <a:pt x="2137" y="82"/>
                </a:cubicBezTo>
                <a:cubicBezTo>
                  <a:pt x="2138" y="37"/>
                  <a:pt x="2186" y="38"/>
                  <a:pt x="2219" y="44"/>
                </a:cubicBezTo>
                <a:cubicBezTo>
                  <a:pt x="2271" y="53"/>
                  <a:pt x="2210" y="142"/>
                  <a:pt x="2175" y="185"/>
                </a:cubicBezTo>
                <a:cubicBezTo>
                  <a:pt x="2170" y="177"/>
                  <a:pt x="2166" y="170"/>
                  <a:pt x="2161" y="162"/>
                </a:cubicBezTo>
                <a:close/>
                <a:moveTo>
                  <a:pt x="1912" y="200"/>
                </a:moveTo>
                <a:cubicBezTo>
                  <a:pt x="1866" y="169"/>
                  <a:pt x="1815" y="109"/>
                  <a:pt x="1819" y="48"/>
                </a:cubicBezTo>
                <a:cubicBezTo>
                  <a:pt x="1821" y="9"/>
                  <a:pt x="1865" y="11"/>
                  <a:pt x="1894" y="17"/>
                </a:cubicBezTo>
                <a:cubicBezTo>
                  <a:pt x="1927" y="24"/>
                  <a:pt x="1941" y="53"/>
                  <a:pt x="1945" y="84"/>
                </a:cubicBezTo>
                <a:cubicBezTo>
                  <a:pt x="1949" y="123"/>
                  <a:pt x="1937" y="168"/>
                  <a:pt x="1920" y="206"/>
                </a:cubicBezTo>
                <a:cubicBezTo>
                  <a:pt x="1918" y="204"/>
                  <a:pt x="1915" y="202"/>
                  <a:pt x="1912" y="200"/>
                </a:cubicBezTo>
                <a:close/>
                <a:moveTo>
                  <a:pt x="1616" y="200"/>
                </a:moveTo>
                <a:cubicBezTo>
                  <a:pt x="1590" y="173"/>
                  <a:pt x="1555" y="131"/>
                  <a:pt x="1562" y="91"/>
                </a:cubicBezTo>
                <a:cubicBezTo>
                  <a:pt x="1566" y="66"/>
                  <a:pt x="1593" y="59"/>
                  <a:pt x="1613" y="58"/>
                </a:cubicBezTo>
                <a:cubicBezTo>
                  <a:pt x="1640" y="58"/>
                  <a:pt x="1658" y="78"/>
                  <a:pt x="1664" y="103"/>
                </a:cubicBezTo>
                <a:cubicBezTo>
                  <a:pt x="1675" y="142"/>
                  <a:pt x="1659" y="184"/>
                  <a:pt x="1633" y="216"/>
                </a:cubicBezTo>
                <a:cubicBezTo>
                  <a:pt x="1627" y="210"/>
                  <a:pt x="1621" y="205"/>
                  <a:pt x="1616" y="200"/>
                </a:cubicBezTo>
                <a:close/>
                <a:moveTo>
                  <a:pt x="1249" y="50"/>
                </a:moveTo>
                <a:cubicBezTo>
                  <a:pt x="1257" y="12"/>
                  <a:pt x="1318" y="22"/>
                  <a:pt x="1339" y="42"/>
                </a:cubicBezTo>
                <a:cubicBezTo>
                  <a:pt x="1359" y="62"/>
                  <a:pt x="1355" y="96"/>
                  <a:pt x="1349" y="120"/>
                </a:cubicBezTo>
                <a:cubicBezTo>
                  <a:pt x="1343" y="144"/>
                  <a:pt x="1332" y="166"/>
                  <a:pt x="1318" y="186"/>
                </a:cubicBezTo>
                <a:cubicBezTo>
                  <a:pt x="1279" y="149"/>
                  <a:pt x="1239" y="97"/>
                  <a:pt x="1249" y="50"/>
                </a:cubicBezTo>
                <a:close/>
                <a:moveTo>
                  <a:pt x="984" y="178"/>
                </a:moveTo>
                <a:cubicBezTo>
                  <a:pt x="969" y="154"/>
                  <a:pt x="957" y="124"/>
                  <a:pt x="958" y="95"/>
                </a:cubicBezTo>
                <a:cubicBezTo>
                  <a:pt x="960" y="58"/>
                  <a:pt x="1000" y="41"/>
                  <a:pt x="1031" y="54"/>
                </a:cubicBezTo>
                <a:cubicBezTo>
                  <a:pt x="1078" y="75"/>
                  <a:pt x="1041" y="156"/>
                  <a:pt x="1025" y="185"/>
                </a:cubicBezTo>
                <a:cubicBezTo>
                  <a:pt x="1021" y="193"/>
                  <a:pt x="1015" y="202"/>
                  <a:pt x="1009" y="210"/>
                </a:cubicBezTo>
                <a:cubicBezTo>
                  <a:pt x="1000" y="200"/>
                  <a:pt x="992" y="189"/>
                  <a:pt x="984" y="178"/>
                </a:cubicBezTo>
                <a:close/>
                <a:moveTo>
                  <a:pt x="740" y="50"/>
                </a:moveTo>
                <a:cubicBezTo>
                  <a:pt x="771" y="52"/>
                  <a:pt x="786" y="83"/>
                  <a:pt x="790" y="110"/>
                </a:cubicBezTo>
                <a:cubicBezTo>
                  <a:pt x="796" y="152"/>
                  <a:pt x="779" y="189"/>
                  <a:pt x="751" y="219"/>
                </a:cubicBezTo>
                <a:cubicBezTo>
                  <a:pt x="730" y="192"/>
                  <a:pt x="714" y="161"/>
                  <a:pt x="703" y="133"/>
                </a:cubicBezTo>
                <a:cubicBezTo>
                  <a:pt x="690" y="97"/>
                  <a:pt x="688" y="47"/>
                  <a:pt x="740" y="50"/>
                </a:cubicBezTo>
                <a:close/>
                <a:moveTo>
                  <a:pt x="433" y="201"/>
                </a:moveTo>
                <a:cubicBezTo>
                  <a:pt x="401" y="166"/>
                  <a:pt x="353" y="60"/>
                  <a:pt x="447" y="77"/>
                </a:cubicBezTo>
                <a:cubicBezTo>
                  <a:pt x="481" y="84"/>
                  <a:pt x="474" y="136"/>
                  <a:pt x="468" y="160"/>
                </a:cubicBezTo>
                <a:cubicBezTo>
                  <a:pt x="464" y="179"/>
                  <a:pt x="456" y="198"/>
                  <a:pt x="447" y="215"/>
                </a:cubicBezTo>
                <a:cubicBezTo>
                  <a:pt x="442" y="210"/>
                  <a:pt x="437" y="206"/>
                  <a:pt x="433" y="201"/>
                </a:cubicBezTo>
                <a:close/>
                <a:moveTo>
                  <a:pt x="148" y="290"/>
                </a:moveTo>
                <a:cubicBezTo>
                  <a:pt x="114" y="269"/>
                  <a:pt x="111" y="235"/>
                  <a:pt x="137" y="205"/>
                </a:cubicBezTo>
                <a:cubicBezTo>
                  <a:pt x="172" y="163"/>
                  <a:pt x="214" y="179"/>
                  <a:pt x="244" y="216"/>
                </a:cubicBezTo>
                <a:cubicBezTo>
                  <a:pt x="266" y="244"/>
                  <a:pt x="283" y="283"/>
                  <a:pt x="289" y="323"/>
                </a:cubicBezTo>
                <a:cubicBezTo>
                  <a:pt x="239" y="327"/>
                  <a:pt x="187" y="315"/>
                  <a:pt x="148" y="290"/>
                </a:cubicBezTo>
                <a:close/>
                <a:moveTo>
                  <a:pt x="73" y="470"/>
                </a:moveTo>
                <a:cubicBezTo>
                  <a:pt x="59" y="453"/>
                  <a:pt x="55" y="410"/>
                  <a:pt x="74" y="395"/>
                </a:cubicBezTo>
                <a:cubicBezTo>
                  <a:pt x="97" y="378"/>
                  <a:pt x="139" y="415"/>
                  <a:pt x="154" y="429"/>
                </a:cubicBezTo>
                <a:cubicBezTo>
                  <a:pt x="170" y="446"/>
                  <a:pt x="185" y="466"/>
                  <a:pt x="197" y="488"/>
                </a:cubicBezTo>
                <a:cubicBezTo>
                  <a:pt x="152" y="507"/>
                  <a:pt x="102" y="508"/>
                  <a:pt x="73" y="470"/>
                </a:cubicBezTo>
                <a:close/>
                <a:moveTo>
                  <a:pt x="95" y="783"/>
                </a:moveTo>
                <a:cubicBezTo>
                  <a:pt x="34" y="794"/>
                  <a:pt x="3" y="743"/>
                  <a:pt x="31" y="688"/>
                </a:cubicBezTo>
                <a:cubicBezTo>
                  <a:pt x="55" y="643"/>
                  <a:pt x="131" y="706"/>
                  <a:pt x="171" y="747"/>
                </a:cubicBezTo>
                <a:cubicBezTo>
                  <a:pt x="149" y="766"/>
                  <a:pt x="122" y="778"/>
                  <a:pt x="95" y="783"/>
                </a:cubicBezTo>
                <a:close/>
                <a:moveTo>
                  <a:pt x="95" y="1017"/>
                </a:moveTo>
                <a:cubicBezTo>
                  <a:pt x="60" y="1016"/>
                  <a:pt x="54" y="960"/>
                  <a:pt x="73" y="938"/>
                </a:cubicBezTo>
                <a:cubicBezTo>
                  <a:pt x="92" y="917"/>
                  <a:pt x="135" y="944"/>
                  <a:pt x="152" y="956"/>
                </a:cubicBezTo>
                <a:cubicBezTo>
                  <a:pt x="163" y="963"/>
                  <a:pt x="173" y="972"/>
                  <a:pt x="182" y="981"/>
                </a:cubicBezTo>
                <a:cubicBezTo>
                  <a:pt x="157" y="1002"/>
                  <a:pt x="126" y="1018"/>
                  <a:pt x="95" y="1017"/>
                </a:cubicBezTo>
                <a:close/>
                <a:moveTo>
                  <a:pt x="65" y="1288"/>
                </a:moveTo>
                <a:cubicBezTo>
                  <a:pt x="65" y="1195"/>
                  <a:pt x="155" y="1241"/>
                  <a:pt x="201" y="1283"/>
                </a:cubicBezTo>
                <a:cubicBezTo>
                  <a:pt x="199" y="1285"/>
                  <a:pt x="198" y="1287"/>
                  <a:pt x="196" y="1290"/>
                </a:cubicBezTo>
                <a:cubicBezTo>
                  <a:pt x="158" y="1336"/>
                  <a:pt x="64" y="1384"/>
                  <a:pt x="65" y="1288"/>
                </a:cubicBezTo>
                <a:close/>
                <a:moveTo>
                  <a:pt x="89" y="1610"/>
                </a:moveTo>
                <a:cubicBezTo>
                  <a:pt x="75" y="1593"/>
                  <a:pt x="88" y="1559"/>
                  <a:pt x="101" y="1546"/>
                </a:cubicBezTo>
                <a:cubicBezTo>
                  <a:pt x="122" y="1526"/>
                  <a:pt x="159" y="1539"/>
                  <a:pt x="181" y="1550"/>
                </a:cubicBezTo>
                <a:cubicBezTo>
                  <a:pt x="189" y="1554"/>
                  <a:pt x="196" y="1558"/>
                  <a:pt x="203" y="1563"/>
                </a:cubicBezTo>
                <a:cubicBezTo>
                  <a:pt x="170" y="1600"/>
                  <a:pt x="116" y="1644"/>
                  <a:pt x="89" y="1610"/>
                </a:cubicBezTo>
                <a:close/>
                <a:moveTo>
                  <a:pt x="126" y="1860"/>
                </a:moveTo>
                <a:cubicBezTo>
                  <a:pt x="108" y="1850"/>
                  <a:pt x="96" y="1825"/>
                  <a:pt x="105" y="1805"/>
                </a:cubicBezTo>
                <a:cubicBezTo>
                  <a:pt x="114" y="1784"/>
                  <a:pt x="146" y="1789"/>
                  <a:pt x="163" y="1793"/>
                </a:cubicBezTo>
                <a:cubicBezTo>
                  <a:pt x="186" y="1796"/>
                  <a:pt x="204" y="1807"/>
                  <a:pt x="219" y="1822"/>
                </a:cubicBezTo>
                <a:cubicBezTo>
                  <a:pt x="194" y="1851"/>
                  <a:pt x="160" y="1878"/>
                  <a:pt x="126" y="1860"/>
                </a:cubicBezTo>
                <a:close/>
                <a:moveTo>
                  <a:pt x="61" y="2085"/>
                </a:moveTo>
                <a:cubicBezTo>
                  <a:pt x="53" y="2055"/>
                  <a:pt x="76" y="2033"/>
                  <a:pt x="104" y="2033"/>
                </a:cubicBezTo>
                <a:cubicBezTo>
                  <a:pt x="136" y="2034"/>
                  <a:pt x="168" y="2053"/>
                  <a:pt x="196" y="2076"/>
                </a:cubicBezTo>
                <a:cubicBezTo>
                  <a:pt x="146" y="2118"/>
                  <a:pt x="78" y="2153"/>
                  <a:pt x="61" y="2085"/>
                </a:cubicBezTo>
                <a:close/>
                <a:moveTo>
                  <a:pt x="108" y="2365"/>
                </a:moveTo>
                <a:cubicBezTo>
                  <a:pt x="99" y="2345"/>
                  <a:pt x="88" y="2298"/>
                  <a:pt x="122" y="2299"/>
                </a:cubicBezTo>
                <a:cubicBezTo>
                  <a:pt x="152" y="2299"/>
                  <a:pt x="182" y="2324"/>
                  <a:pt x="203" y="2344"/>
                </a:cubicBezTo>
                <a:cubicBezTo>
                  <a:pt x="206" y="2346"/>
                  <a:pt x="208" y="2349"/>
                  <a:pt x="211" y="2352"/>
                </a:cubicBezTo>
                <a:cubicBezTo>
                  <a:pt x="176" y="2382"/>
                  <a:pt x="127" y="2407"/>
                  <a:pt x="108" y="2365"/>
                </a:cubicBezTo>
                <a:close/>
                <a:moveTo>
                  <a:pt x="164" y="2715"/>
                </a:moveTo>
                <a:cubicBezTo>
                  <a:pt x="122" y="2735"/>
                  <a:pt x="72" y="2714"/>
                  <a:pt x="57" y="2671"/>
                </a:cubicBezTo>
                <a:cubicBezTo>
                  <a:pt x="52" y="2656"/>
                  <a:pt x="53" y="2640"/>
                  <a:pt x="60" y="2626"/>
                </a:cubicBezTo>
                <a:cubicBezTo>
                  <a:pt x="77" y="2589"/>
                  <a:pt x="132" y="2613"/>
                  <a:pt x="158" y="2623"/>
                </a:cubicBezTo>
                <a:cubicBezTo>
                  <a:pt x="182" y="2633"/>
                  <a:pt x="203" y="2648"/>
                  <a:pt x="219" y="2667"/>
                </a:cubicBezTo>
                <a:cubicBezTo>
                  <a:pt x="204" y="2688"/>
                  <a:pt x="186" y="2705"/>
                  <a:pt x="164" y="2715"/>
                </a:cubicBezTo>
                <a:close/>
                <a:moveTo>
                  <a:pt x="79" y="2982"/>
                </a:moveTo>
                <a:cubicBezTo>
                  <a:pt x="69" y="2943"/>
                  <a:pt x="96" y="2913"/>
                  <a:pt x="134" y="2925"/>
                </a:cubicBezTo>
                <a:cubicBezTo>
                  <a:pt x="158" y="2932"/>
                  <a:pt x="179" y="2948"/>
                  <a:pt x="198" y="2966"/>
                </a:cubicBezTo>
                <a:cubicBezTo>
                  <a:pt x="163" y="2990"/>
                  <a:pt x="89" y="3028"/>
                  <a:pt x="79" y="2982"/>
                </a:cubicBezTo>
                <a:close/>
                <a:moveTo>
                  <a:pt x="69" y="3307"/>
                </a:moveTo>
                <a:cubicBezTo>
                  <a:pt x="40" y="3292"/>
                  <a:pt x="46" y="3240"/>
                  <a:pt x="57" y="3216"/>
                </a:cubicBezTo>
                <a:cubicBezTo>
                  <a:pt x="77" y="3171"/>
                  <a:pt x="142" y="3222"/>
                  <a:pt x="163" y="3241"/>
                </a:cubicBezTo>
                <a:cubicBezTo>
                  <a:pt x="172" y="3249"/>
                  <a:pt x="181" y="3258"/>
                  <a:pt x="190" y="3268"/>
                </a:cubicBezTo>
                <a:cubicBezTo>
                  <a:pt x="152" y="3301"/>
                  <a:pt x="106" y="3325"/>
                  <a:pt x="69" y="3307"/>
                </a:cubicBezTo>
                <a:close/>
                <a:moveTo>
                  <a:pt x="87" y="3569"/>
                </a:moveTo>
                <a:cubicBezTo>
                  <a:pt x="69" y="3527"/>
                  <a:pt x="111" y="3518"/>
                  <a:pt x="142" y="3521"/>
                </a:cubicBezTo>
                <a:cubicBezTo>
                  <a:pt x="168" y="3523"/>
                  <a:pt x="193" y="3532"/>
                  <a:pt x="216" y="3544"/>
                </a:cubicBezTo>
                <a:cubicBezTo>
                  <a:pt x="176" y="3594"/>
                  <a:pt x="116" y="3636"/>
                  <a:pt x="87" y="3569"/>
                </a:cubicBezTo>
                <a:close/>
                <a:moveTo>
                  <a:pt x="288" y="3775"/>
                </a:moveTo>
                <a:cubicBezTo>
                  <a:pt x="276" y="3806"/>
                  <a:pt x="257" y="3836"/>
                  <a:pt x="229" y="3855"/>
                </a:cubicBezTo>
                <a:cubicBezTo>
                  <a:pt x="195" y="3877"/>
                  <a:pt x="153" y="3845"/>
                  <a:pt x="142" y="3811"/>
                </a:cubicBezTo>
                <a:cubicBezTo>
                  <a:pt x="123" y="3754"/>
                  <a:pt x="220" y="3719"/>
                  <a:pt x="257" y="3708"/>
                </a:cubicBezTo>
                <a:cubicBezTo>
                  <a:pt x="273" y="3703"/>
                  <a:pt x="290" y="3698"/>
                  <a:pt x="308" y="3695"/>
                </a:cubicBezTo>
                <a:cubicBezTo>
                  <a:pt x="306" y="3721"/>
                  <a:pt x="299" y="3749"/>
                  <a:pt x="288" y="3775"/>
                </a:cubicBezTo>
                <a:close/>
                <a:moveTo>
                  <a:pt x="528" y="3878"/>
                </a:moveTo>
                <a:cubicBezTo>
                  <a:pt x="509" y="3915"/>
                  <a:pt x="447" y="3925"/>
                  <a:pt x="435" y="3879"/>
                </a:cubicBezTo>
                <a:cubicBezTo>
                  <a:pt x="427" y="3848"/>
                  <a:pt x="445" y="3810"/>
                  <a:pt x="459" y="3784"/>
                </a:cubicBezTo>
                <a:cubicBezTo>
                  <a:pt x="471" y="3762"/>
                  <a:pt x="486" y="3742"/>
                  <a:pt x="503" y="3724"/>
                </a:cubicBezTo>
                <a:cubicBezTo>
                  <a:pt x="544" y="3761"/>
                  <a:pt x="556" y="3826"/>
                  <a:pt x="528" y="3878"/>
                </a:cubicBezTo>
                <a:close/>
                <a:moveTo>
                  <a:pt x="771" y="3878"/>
                </a:moveTo>
                <a:cubicBezTo>
                  <a:pt x="775" y="3912"/>
                  <a:pt x="758" y="3938"/>
                  <a:pt x="724" y="3942"/>
                </a:cubicBezTo>
                <a:cubicBezTo>
                  <a:pt x="692" y="3946"/>
                  <a:pt x="668" y="3931"/>
                  <a:pt x="668" y="3897"/>
                </a:cubicBezTo>
                <a:cubicBezTo>
                  <a:pt x="667" y="3853"/>
                  <a:pt x="695" y="3808"/>
                  <a:pt x="726" y="3773"/>
                </a:cubicBezTo>
                <a:cubicBezTo>
                  <a:pt x="750" y="3803"/>
                  <a:pt x="767" y="3840"/>
                  <a:pt x="771" y="3878"/>
                </a:cubicBezTo>
                <a:close/>
                <a:moveTo>
                  <a:pt x="979" y="3888"/>
                </a:moveTo>
                <a:cubicBezTo>
                  <a:pt x="909" y="3886"/>
                  <a:pt x="948" y="3815"/>
                  <a:pt x="973" y="3784"/>
                </a:cubicBezTo>
                <a:cubicBezTo>
                  <a:pt x="978" y="3778"/>
                  <a:pt x="984" y="3771"/>
                  <a:pt x="989" y="3765"/>
                </a:cubicBezTo>
                <a:cubicBezTo>
                  <a:pt x="1019" y="3815"/>
                  <a:pt x="1046" y="3889"/>
                  <a:pt x="979" y="3888"/>
                </a:cubicBezTo>
                <a:close/>
                <a:moveTo>
                  <a:pt x="1243" y="3785"/>
                </a:moveTo>
                <a:cubicBezTo>
                  <a:pt x="1251" y="3823"/>
                  <a:pt x="1245" y="3883"/>
                  <a:pt x="1191" y="3874"/>
                </a:cubicBezTo>
                <a:cubicBezTo>
                  <a:pt x="1169" y="3871"/>
                  <a:pt x="1167" y="3841"/>
                  <a:pt x="1168" y="3823"/>
                </a:cubicBezTo>
                <a:cubicBezTo>
                  <a:pt x="1171" y="3784"/>
                  <a:pt x="1192" y="3749"/>
                  <a:pt x="1220" y="3722"/>
                </a:cubicBezTo>
                <a:cubicBezTo>
                  <a:pt x="1231" y="3741"/>
                  <a:pt x="1238" y="3763"/>
                  <a:pt x="1243" y="3785"/>
                </a:cubicBezTo>
                <a:close/>
                <a:moveTo>
                  <a:pt x="1477" y="3753"/>
                </a:moveTo>
                <a:cubicBezTo>
                  <a:pt x="1493" y="3778"/>
                  <a:pt x="1504" y="3808"/>
                  <a:pt x="1507" y="3838"/>
                </a:cubicBezTo>
                <a:cubicBezTo>
                  <a:pt x="1511" y="3885"/>
                  <a:pt x="1470" y="3889"/>
                  <a:pt x="1436" y="3872"/>
                </a:cubicBezTo>
                <a:cubicBezTo>
                  <a:pt x="1387" y="3847"/>
                  <a:pt x="1420" y="3787"/>
                  <a:pt x="1445" y="3757"/>
                </a:cubicBezTo>
                <a:cubicBezTo>
                  <a:pt x="1452" y="3750"/>
                  <a:pt x="1459" y="3743"/>
                  <a:pt x="1466" y="3736"/>
                </a:cubicBezTo>
                <a:cubicBezTo>
                  <a:pt x="1470" y="3741"/>
                  <a:pt x="1474" y="3747"/>
                  <a:pt x="1477" y="3753"/>
                </a:cubicBezTo>
                <a:close/>
                <a:moveTo>
                  <a:pt x="1751" y="3783"/>
                </a:moveTo>
                <a:cubicBezTo>
                  <a:pt x="1765" y="3830"/>
                  <a:pt x="1717" y="3877"/>
                  <a:pt x="1678" y="3839"/>
                </a:cubicBezTo>
                <a:cubicBezTo>
                  <a:pt x="1646" y="3807"/>
                  <a:pt x="1683" y="3760"/>
                  <a:pt x="1722" y="3725"/>
                </a:cubicBezTo>
                <a:cubicBezTo>
                  <a:pt x="1734" y="3741"/>
                  <a:pt x="1744" y="3760"/>
                  <a:pt x="1751" y="3783"/>
                </a:cubicBezTo>
                <a:close/>
                <a:moveTo>
                  <a:pt x="2003" y="3863"/>
                </a:moveTo>
                <a:cubicBezTo>
                  <a:pt x="2002" y="3881"/>
                  <a:pt x="1996" y="3903"/>
                  <a:pt x="1977" y="3909"/>
                </a:cubicBezTo>
                <a:cubicBezTo>
                  <a:pt x="1936" y="3922"/>
                  <a:pt x="1933" y="3879"/>
                  <a:pt x="1941" y="3853"/>
                </a:cubicBezTo>
                <a:cubicBezTo>
                  <a:pt x="1949" y="3826"/>
                  <a:pt x="1964" y="3800"/>
                  <a:pt x="1984" y="3778"/>
                </a:cubicBezTo>
                <a:cubicBezTo>
                  <a:pt x="1997" y="3805"/>
                  <a:pt x="2004" y="3834"/>
                  <a:pt x="2003" y="3863"/>
                </a:cubicBezTo>
                <a:close/>
                <a:moveTo>
                  <a:pt x="2296" y="3853"/>
                </a:moveTo>
                <a:cubicBezTo>
                  <a:pt x="2304" y="3891"/>
                  <a:pt x="2283" y="3937"/>
                  <a:pt x="2237" y="3910"/>
                </a:cubicBezTo>
                <a:cubicBezTo>
                  <a:pt x="2188" y="3880"/>
                  <a:pt x="2212" y="3802"/>
                  <a:pt x="2241" y="3768"/>
                </a:cubicBezTo>
                <a:cubicBezTo>
                  <a:pt x="2243" y="3766"/>
                  <a:pt x="2245" y="3764"/>
                  <a:pt x="2247" y="3763"/>
                </a:cubicBezTo>
                <a:cubicBezTo>
                  <a:pt x="2271" y="3788"/>
                  <a:pt x="2288" y="3821"/>
                  <a:pt x="2296" y="3853"/>
                </a:cubicBezTo>
                <a:close/>
                <a:moveTo>
                  <a:pt x="2551" y="3852"/>
                </a:moveTo>
                <a:cubicBezTo>
                  <a:pt x="2560" y="3898"/>
                  <a:pt x="2511" y="3964"/>
                  <a:pt x="2467" y="3918"/>
                </a:cubicBezTo>
                <a:cubicBezTo>
                  <a:pt x="2445" y="3894"/>
                  <a:pt x="2453" y="3849"/>
                  <a:pt x="2465" y="3822"/>
                </a:cubicBezTo>
                <a:cubicBezTo>
                  <a:pt x="2475" y="3800"/>
                  <a:pt x="2492" y="3783"/>
                  <a:pt x="2511" y="3770"/>
                </a:cubicBezTo>
                <a:cubicBezTo>
                  <a:pt x="2531" y="3794"/>
                  <a:pt x="2545" y="3823"/>
                  <a:pt x="2551" y="3852"/>
                </a:cubicBezTo>
                <a:close/>
                <a:moveTo>
                  <a:pt x="2794" y="3855"/>
                </a:moveTo>
                <a:cubicBezTo>
                  <a:pt x="2793" y="3881"/>
                  <a:pt x="2779" y="3926"/>
                  <a:pt x="2739" y="3909"/>
                </a:cubicBezTo>
                <a:cubicBezTo>
                  <a:pt x="2717" y="3899"/>
                  <a:pt x="2710" y="3872"/>
                  <a:pt x="2706" y="3850"/>
                </a:cubicBezTo>
                <a:cubicBezTo>
                  <a:pt x="2701" y="3817"/>
                  <a:pt x="2717" y="3787"/>
                  <a:pt x="2742" y="3763"/>
                </a:cubicBezTo>
                <a:cubicBezTo>
                  <a:pt x="2774" y="3782"/>
                  <a:pt x="2796" y="3814"/>
                  <a:pt x="2794" y="3855"/>
                </a:cubicBezTo>
                <a:close/>
                <a:moveTo>
                  <a:pt x="3037" y="3839"/>
                </a:moveTo>
                <a:cubicBezTo>
                  <a:pt x="3053" y="3876"/>
                  <a:pt x="3037" y="3907"/>
                  <a:pt x="2995" y="3907"/>
                </a:cubicBezTo>
                <a:cubicBezTo>
                  <a:pt x="2971" y="3907"/>
                  <a:pt x="2958" y="3888"/>
                  <a:pt x="2954" y="3866"/>
                </a:cubicBezTo>
                <a:cubicBezTo>
                  <a:pt x="2948" y="3832"/>
                  <a:pt x="2962" y="3796"/>
                  <a:pt x="2984" y="3767"/>
                </a:cubicBezTo>
                <a:cubicBezTo>
                  <a:pt x="3007" y="3788"/>
                  <a:pt x="3026" y="3813"/>
                  <a:pt x="3037" y="3839"/>
                </a:cubicBezTo>
                <a:close/>
                <a:moveTo>
                  <a:pt x="3325" y="3895"/>
                </a:moveTo>
                <a:cubicBezTo>
                  <a:pt x="3317" y="3934"/>
                  <a:pt x="3263" y="3948"/>
                  <a:pt x="3238" y="3917"/>
                </a:cubicBezTo>
                <a:cubicBezTo>
                  <a:pt x="3218" y="3891"/>
                  <a:pt x="3237" y="3844"/>
                  <a:pt x="3248" y="3819"/>
                </a:cubicBezTo>
                <a:cubicBezTo>
                  <a:pt x="3258" y="3797"/>
                  <a:pt x="3272" y="3776"/>
                  <a:pt x="3288" y="3758"/>
                </a:cubicBezTo>
                <a:cubicBezTo>
                  <a:pt x="3316" y="3798"/>
                  <a:pt x="3334" y="3850"/>
                  <a:pt x="3325" y="3895"/>
                </a:cubicBezTo>
                <a:close/>
                <a:moveTo>
                  <a:pt x="3626" y="3865"/>
                </a:moveTo>
                <a:cubicBezTo>
                  <a:pt x="3640" y="3901"/>
                  <a:pt x="3630" y="3926"/>
                  <a:pt x="3593" y="3937"/>
                </a:cubicBezTo>
                <a:cubicBezTo>
                  <a:pt x="3547" y="3952"/>
                  <a:pt x="3524" y="3917"/>
                  <a:pt x="3521" y="3876"/>
                </a:cubicBezTo>
                <a:cubicBezTo>
                  <a:pt x="3518" y="3837"/>
                  <a:pt x="3534" y="3799"/>
                  <a:pt x="3561" y="3772"/>
                </a:cubicBezTo>
                <a:cubicBezTo>
                  <a:pt x="3590" y="3799"/>
                  <a:pt x="3613" y="3831"/>
                  <a:pt x="3626" y="3865"/>
                </a:cubicBezTo>
                <a:close/>
                <a:moveTo>
                  <a:pt x="3921" y="3902"/>
                </a:moveTo>
                <a:cubicBezTo>
                  <a:pt x="3927" y="3925"/>
                  <a:pt x="3922" y="3956"/>
                  <a:pt x="3902" y="3971"/>
                </a:cubicBezTo>
                <a:cubicBezTo>
                  <a:pt x="3870" y="3996"/>
                  <a:pt x="3819" y="3969"/>
                  <a:pt x="3809" y="3934"/>
                </a:cubicBezTo>
                <a:cubicBezTo>
                  <a:pt x="3797" y="3894"/>
                  <a:pt x="3834" y="3839"/>
                  <a:pt x="3855" y="3807"/>
                </a:cubicBezTo>
                <a:cubicBezTo>
                  <a:pt x="3855" y="3806"/>
                  <a:pt x="3856" y="3805"/>
                  <a:pt x="3857" y="3804"/>
                </a:cubicBezTo>
                <a:cubicBezTo>
                  <a:pt x="3888" y="3832"/>
                  <a:pt x="3912" y="3865"/>
                  <a:pt x="3921" y="3902"/>
                </a:cubicBezTo>
                <a:close/>
                <a:moveTo>
                  <a:pt x="4215" y="3895"/>
                </a:moveTo>
                <a:cubicBezTo>
                  <a:pt x="4229" y="3940"/>
                  <a:pt x="4206" y="4009"/>
                  <a:pt x="4147" y="3996"/>
                </a:cubicBezTo>
                <a:cubicBezTo>
                  <a:pt x="4098" y="3986"/>
                  <a:pt x="4092" y="3902"/>
                  <a:pt x="4092" y="3863"/>
                </a:cubicBezTo>
                <a:cubicBezTo>
                  <a:pt x="4092" y="3828"/>
                  <a:pt x="4097" y="3790"/>
                  <a:pt x="4111" y="3756"/>
                </a:cubicBezTo>
                <a:cubicBezTo>
                  <a:pt x="4160" y="3791"/>
                  <a:pt x="4199" y="3845"/>
                  <a:pt x="4215" y="3895"/>
                </a:cubicBezTo>
                <a:close/>
                <a:moveTo>
                  <a:pt x="4457" y="3832"/>
                </a:moveTo>
                <a:cubicBezTo>
                  <a:pt x="4468" y="3864"/>
                  <a:pt x="4480" y="3919"/>
                  <a:pt x="4454" y="3948"/>
                </a:cubicBezTo>
                <a:cubicBezTo>
                  <a:pt x="4441" y="3963"/>
                  <a:pt x="4414" y="3967"/>
                  <a:pt x="4402" y="3950"/>
                </a:cubicBezTo>
                <a:cubicBezTo>
                  <a:pt x="4391" y="3933"/>
                  <a:pt x="4395" y="3907"/>
                  <a:pt x="4398" y="3889"/>
                </a:cubicBezTo>
                <a:cubicBezTo>
                  <a:pt x="4404" y="3853"/>
                  <a:pt x="4419" y="3818"/>
                  <a:pt x="4438" y="3787"/>
                </a:cubicBezTo>
                <a:cubicBezTo>
                  <a:pt x="4445" y="3802"/>
                  <a:pt x="4452" y="3817"/>
                  <a:pt x="4457" y="3832"/>
                </a:cubicBezTo>
                <a:close/>
                <a:moveTo>
                  <a:pt x="4747" y="3876"/>
                </a:moveTo>
                <a:cubicBezTo>
                  <a:pt x="4767" y="3956"/>
                  <a:pt x="4649" y="3980"/>
                  <a:pt x="4619" y="3914"/>
                </a:cubicBezTo>
                <a:cubicBezTo>
                  <a:pt x="4595" y="3860"/>
                  <a:pt x="4634" y="3802"/>
                  <a:pt x="4679" y="3760"/>
                </a:cubicBezTo>
                <a:cubicBezTo>
                  <a:pt x="4711" y="3793"/>
                  <a:pt x="4736" y="3834"/>
                  <a:pt x="4747" y="3876"/>
                </a:cubicBezTo>
                <a:close/>
                <a:moveTo>
                  <a:pt x="4926" y="3906"/>
                </a:moveTo>
                <a:cubicBezTo>
                  <a:pt x="4916" y="3862"/>
                  <a:pt x="4939" y="3821"/>
                  <a:pt x="4970" y="3788"/>
                </a:cubicBezTo>
                <a:cubicBezTo>
                  <a:pt x="4997" y="3821"/>
                  <a:pt x="5018" y="3862"/>
                  <a:pt x="5018" y="3904"/>
                </a:cubicBezTo>
                <a:cubicBezTo>
                  <a:pt x="5017" y="3966"/>
                  <a:pt x="4937" y="3961"/>
                  <a:pt x="4926" y="3906"/>
                </a:cubicBezTo>
                <a:close/>
                <a:moveTo>
                  <a:pt x="5296" y="3741"/>
                </a:moveTo>
                <a:cubicBezTo>
                  <a:pt x="5344" y="3763"/>
                  <a:pt x="5439" y="3822"/>
                  <a:pt x="5381" y="3883"/>
                </a:cubicBezTo>
                <a:cubicBezTo>
                  <a:pt x="5328" y="3938"/>
                  <a:pt x="5262" y="3843"/>
                  <a:pt x="5238" y="3802"/>
                </a:cubicBezTo>
                <a:cubicBezTo>
                  <a:pt x="5222" y="3775"/>
                  <a:pt x="5207" y="3743"/>
                  <a:pt x="5196" y="3710"/>
                </a:cubicBezTo>
                <a:cubicBezTo>
                  <a:pt x="5230" y="3716"/>
                  <a:pt x="5263" y="3726"/>
                  <a:pt x="5296" y="3741"/>
                </a:cubicBezTo>
                <a:close/>
                <a:moveTo>
                  <a:pt x="5339" y="3464"/>
                </a:moveTo>
                <a:cubicBezTo>
                  <a:pt x="5369" y="3455"/>
                  <a:pt x="5411" y="3450"/>
                  <a:pt x="5435" y="3476"/>
                </a:cubicBezTo>
                <a:cubicBezTo>
                  <a:pt x="5453" y="3496"/>
                  <a:pt x="5451" y="3545"/>
                  <a:pt x="5425" y="3558"/>
                </a:cubicBezTo>
                <a:cubicBezTo>
                  <a:pt x="5400" y="3570"/>
                  <a:pt x="5365" y="3548"/>
                  <a:pt x="5345" y="3533"/>
                </a:cubicBezTo>
                <a:cubicBezTo>
                  <a:pt x="5326" y="3519"/>
                  <a:pt x="5310" y="3500"/>
                  <a:pt x="5297" y="3480"/>
                </a:cubicBezTo>
                <a:cubicBezTo>
                  <a:pt x="5312" y="3473"/>
                  <a:pt x="5326" y="3468"/>
                  <a:pt x="5339" y="3464"/>
                </a:cubicBezTo>
                <a:close/>
                <a:moveTo>
                  <a:pt x="5255" y="3420"/>
                </a:moveTo>
                <a:cubicBezTo>
                  <a:pt x="5260" y="3441"/>
                  <a:pt x="5268" y="3460"/>
                  <a:pt x="5278" y="3479"/>
                </a:cubicBezTo>
                <a:cubicBezTo>
                  <a:pt x="5270" y="3483"/>
                  <a:pt x="5262" y="3488"/>
                  <a:pt x="5254" y="3493"/>
                </a:cubicBezTo>
                <a:cubicBezTo>
                  <a:pt x="5208" y="3522"/>
                  <a:pt x="5165" y="3569"/>
                  <a:pt x="5165" y="3627"/>
                </a:cubicBezTo>
                <a:cubicBezTo>
                  <a:pt x="5166" y="3650"/>
                  <a:pt x="5170" y="3674"/>
                  <a:pt x="5176" y="3697"/>
                </a:cubicBezTo>
                <a:cubicBezTo>
                  <a:pt x="5162" y="3696"/>
                  <a:pt x="5148" y="3696"/>
                  <a:pt x="5134" y="3696"/>
                </a:cubicBezTo>
                <a:cubicBezTo>
                  <a:pt x="5085" y="3699"/>
                  <a:pt x="5021" y="3726"/>
                  <a:pt x="4973" y="3767"/>
                </a:cubicBezTo>
                <a:cubicBezTo>
                  <a:pt x="4927" y="3718"/>
                  <a:pt x="4862" y="3685"/>
                  <a:pt x="4800" y="3688"/>
                </a:cubicBezTo>
                <a:cubicBezTo>
                  <a:pt x="4775" y="3689"/>
                  <a:pt x="4751" y="3699"/>
                  <a:pt x="4729" y="3711"/>
                </a:cubicBezTo>
                <a:cubicBezTo>
                  <a:pt x="4728" y="3711"/>
                  <a:pt x="4728" y="3711"/>
                  <a:pt x="4728" y="3711"/>
                </a:cubicBezTo>
                <a:cubicBezTo>
                  <a:pt x="4727" y="3711"/>
                  <a:pt x="4727" y="3711"/>
                  <a:pt x="4727" y="3712"/>
                </a:cubicBezTo>
                <a:cubicBezTo>
                  <a:pt x="4711" y="3721"/>
                  <a:pt x="4696" y="3731"/>
                  <a:pt x="4682" y="3743"/>
                </a:cubicBezTo>
                <a:cubicBezTo>
                  <a:pt x="4649" y="3711"/>
                  <a:pt x="4604" y="3680"/>
                  <a:pt x="4558" y="3684"/>
                </a:cubicBezTo>
                <a:cubicBezTo>
                  <a:pt x="4511" y="3688"/>
                  <a:pt x="4473" y="3718"/>
                  <a:pt x="4445" y="3754"/>
                </a:cubicBezTo>
                <a:cubicBezTo>
                  <a:pt x="4444" y="3756"/>
                  <a:pt x="4442" y="3759"/>
                  <a:pt x="4441" y="3762"/>
                </a:cubicBezTo>
                <a:cubicBezTo>
                  <a:pt x="4385" y="3679"/>
                  <a:pt x="4287" y="3650"/>
                  <a:pt x="4189" y="3673"/>
                </a:cubicBezTo>
                <a:cubicBezTo>
                  <a:pt x="4150" y="3683"/>
                  <a:pt x="4123" y="3707"/>
                  <a:pt x="4105" y="3738"/>
                </a:cubicBezTo>
                <a:cubicBezTo>
                  <a:pt x="4014" y="3683"/>
                  <a:pt x="3917" y="3709"/>
                  <a:pt x="3853" y="3789"/>
                </a:cubicBezTo>
                <a:cubicBezTo>
                  <a:pt x="3829" y="3770"/>
                  <a:pt x="3804" y="3756"/>
                  <a:pt x="3786" y="3748"/>
                </a:cubicBezTo>
                <a:cubicBezTo>
                  <a:pt x="3714" y="3714"/>
                  <a:pt x="3623" y="3708"/>
                  <a:pt x="3562" y="3756"/>
                </a:cubicBezTo>
                <a:cubicBezTo>
                  <a:pt x="3521" y="3722"/>
                  <a:pt x="3470" y="3700"/>
                  <a:pt x="3417" y="3695"/>
                </a:cubicBezTo>
                <a:cubicBezTo>
                  <a:pt x="3367" y="3690"/>
                  <a:pt x="3326" y="3708"/>
                  <a:pt x="3292" y="3739"/>
                </a:cubicBezTo>
                <a:cubicBezTo>
                  <a:pt x="3268" y="3708"/>
                  <a:pt x="3236" y="3685"/>
                  <a:pt x="3197" y="3677"/>
                </a:cubicBezTo>
                <a:cubicBezTo>
                  <a:pt x="3139" y="3665"/>
                  <a:pt x="3078" y="3676"/>
                  <a:pt x="3028" y="3708"/>
                </a:cubicBezTo>
                <a:cubicBezTo>
                  <a:pt x="3011" y="3719"/>
                  <a:pt x="2995" y="3733"/>
                  <a:pt x="2982" y="3749"/>
                </a:cubicBezTo>
                <a:cubicBezTo>
                  <a:pt x="2982" y="3748"/>
                  <a:pt x="2981" y="3748"/>
                  <a:pt x="2980" y="3747"/>
                </a:cubicBezTo>
                <a:cubicBezTo>
                  <a:pt x="2924" y="3705"/>
                  <a:pt x="2852" y="3692"/>
                  <a:pt x="2787" y="3720"/>
                </a:cubicBezTo>
                <a:cubicBezTo>
                  <a:pt x="2771" y="3726"/>
                  <a:pt x="2756" y="3736"/>
                  <a:pt x="2742" y="3748"/>
                </a:cubicBezTo>
                <a:cubicBezTo>
                  <a:pt x="2675" y="3713"/>
                  <a:pt x="2582" y="3722"/>
                  <a:pt x="2517" y="3756"/>
                </a:cubicBezTo>
                <a:cubicBezTo>
                  <a:pt x="2480" y="3720"/>
                  <a:pt x="2430" y="3710"/>
                  <a:pt x="2377" y="3711"/>
                </a:cubicBezTo>
                <a:cubicBezTo>
                  <a:pt x="2335" y="3712"/>
                  <a:pt x="2286" y="3721"/>
                  <a:pt x="2250" y="3746"/>
                </a:cubicBezTo>
                <a:cubicBezTo>
                  <a:pt x="2240" y="3737"/>
                  <a:pt x="2230" y="3729"/>
                  <a:pt x="2219" y="3722"/>
                </a:cubicBezTo>
                <a:cubicBezTo>
                  <a:pt x="2143" y="3673"/>
                  <a:pt x="2054" y="3699"/>
                  <a:pt x="1991" y="3757"/>
                </a:cubicBezTo>
                <a:cubicBezTo>
                  <a:pt x="1962" y="3707"/>
                  <a:pt x="1912" y="3667"/>
                  <a:pt x="1858" y="3660"/>
                </a:cubicBezTo>
                <a:cubicBezTo>
                  <a:pt x="1810" y="3653"/>
                  <a:pt x="1764" y="3677"/>
                  <a:pt x="1727" y="3707"/>
                </a:cubicBezTo>
                <a:cubicBezTo>
                  <a:pt x="1673" y="3653"/>
                  <a:pt x="1583" y="3654"/>
                  <a:pt x="1512" y="3692"/>
                </a:cubicBezTo>
                <a:cubicBezTo>
                  <a:pt x="1502" y="3697"/>
                  <a:pt x="1488" y="3706"/>
                  <a:pt x="1473" y="3719"/>
                </a:cubicBezTo>
                <a:cubicBezTo>
                  <a:pt x="1441" y="3678"/>
                  <a:pt x="1401" y="3659"/>
                  <a:pt x="1347" y="3660"/>
                </a:cubicBezTo>
                <a:cubicBezTo>
                  <a:pt x="1303" y="3661"/>
                  <a:pt x="1261" y="3677"/>
                  <a:pt x="1227" y="3703"/>
                </a:cubicBezTo>
                <a:cubicBezTo>
                  <a:pt x="1210" y="3680"/>
                  <a:pt x="1186" y="3665"/>
                  <a:pt x="1153" y="3666"/>
                </a:cubicBezTo>
                <a:cubicBezTo>
                  <a:pt x="1102" y="3667"/>
                  <a:pt x="1040" y="3699"/>
                  <a:pt x="994" y="3742"/>
                </a:cubicBezTo>
                <a:cubicBezTo>
                  <a:pt x="981" y="3726"/>
                  <a:pt x="966" y="3711"/>
                  <a:pt x="951" y="3699"/>
                </a:cubicBezTo>
                <a:cubicBezTo>
                  <a:pt x="907" y="3666"/>
                  <a:pt x="856" y="3670"/>
                  <a:pt x="808" y="3692"/>
                </a:cubicBezTo>
                <a:cubicBezTo>
                  <a:pt x="778" y="3706"/>
                  <a:pt x="752" y="3728"/>
                  <a:pt x="728" y="3753"/>
                </a:cubicBezTo>
                <a:cubicBezTo>
                  <a:pt x="701" y="3723"/>
                  <a:pt x="667" y="3699"/>
                  <a:pt x="630" y="3685"/>
                </a:cubicBezTo>
                <a:cubicBezTo>
                  <a:pt x="579" y="3667"/>
                  <a:pt x="542" y="3675"/>
                  <a:pt x="504" y="3708"/>
                </a:cubicBezTo>
                <a:cubicBezTo>
                  <a:pt x="484" y="3695"/>
                  <a:pt x="460" y="3687"/>
                  <a:pt x="436" y="3683"/>
                </a:cubicBezTo>
                <a:cubicBezTo>
                  <a:pt x="399" y="3677"/>
                  <a:pt x="361" y="3678"/>
                  <a:pt x="324" y="3684"/>
                </a:cubicBezTo>
                <a:cubicBezTo>
                  <a:pt x="325" y="3674"/>
                  <a:pt x="324" y="3664"/>
                  <a:pt x="324" y="3654"/>
                </a:cubicBezTo>
                <a:cubicBezTo>
                  <a:pt x="320" y="3604"/>
                  <a:pt x="280" y="3565"/>
                  <a:pt x="237" y="3541"/>
                </a:cubicBezTo>
                <a:cubicBezTo>
                  <a:pt x="238" y="3539"/>
                  <a:pt x="239" y="3538"/>
                  <a:pt x="240" y="3536"/>
                </a:cubicBezTo>
                <a:cubicBezTo>
                  <a:pt x="287" y="3469"/>
                  <a:pt x="277" y="3391"/>
                  <a:pt x="242" y="3322"/>
                </a:cubicBezTo>
                <a:cubicBezTo>
                  <a:pt x="233" y="3303"/>
                  <a:pt x="221" y="3284"/>
                  <a:pt x="207" y="3266"/>
                </a:cubicBezTo>
                <a:cubicBezTo>
                  <a:pt x="222" y="3253"/>
                  <a:pt x="236" y="3239"/>
                  <a:pt x="247" y="3224"/>
                </a:cubicBezTo>
                <a:cubicBezTo>
                  <a:pt x="289" y="3171"/>
                  <a:pt x="304" y="3113"/>
                  <a:pt x="278" y="3049"/>
                </a:cubicBezTo>
                <a:cubicBezTo>
                  <a:pt x="265" y="3018"/>
                  <a:pt x="244" y="2989"/>
                  <a:pt x="219" y="2965"/>
                </a:cubicBezTo>
                <a:cubicBezTo>
                  <a:pt x="264" y="2921"/>
                  <a:pt x="289" y="2854"/>
                  <a:pt x="280" y="2790"/>
                </a:cubicBezTo>
                <a:cubicBezTo>
                  <a:pt x="274" y="2743"/>
                  <a:pt x="271" y="2700"/>
                  <a:pt x="238" y="2662"/>
                </a:cubicBezTo>
                <a:cubicBezTo>
                  <a:pt x="238" y="2662"/>
                  <a:pt x="238" y="2662"/>
                  <a:pt x="238" y="2661"/>
                </a:cubicBezTo>
                <a:cubicBezTo>
                  <a:pt x="295" y="2579"/>
                  <a:pt x="301" y="2457"/>
                  <a:pt x="247" y="2374"/>
                </a:cubicBezTo>
                <a:cubicBezTo>
                  <a:pt x="242" y="2365"/>
                  <a:pt x="235" y="2357"/>
                  <a:pt x="228" y="2349"/>
                </a:cubicBezTo>
                <a:cubicBezTo>
                  <a:pt x="247" y="2333"/>
                  <a:pt x="262" y="2315"/>
                  <a:pt x="271" y="2303"/>
                </a:cubicBezTo>
                <a:cubicBezTo>
                  <a:pt x="303" y="2252"/>
                  <a:pt x="303" y="2191"/>
                  <a:pt x="274" y="2139"/>
                </a:cubicBezTo>
                <a:cubicBezTo>
                  <a:pt x="262" y="2118"/>
                  <a:pt x="242" y="2095"/>
                  <a:pt x="219" y="2075"/>
                </a:cubicBezTo>
                <a:cubicBezTo>
                  <a:pt x="244" y="2051"/>
                  <a:pt x="264" y="2021"/>
                  <a:pt x="277" y="1993"/>
                </a:cubicBezTo>
                <a:cubicBezTo>
                  <a:pt x="301" y="1944"/>
                  <a:pt x="281" y="1889"/>
                  <a:pt x="255" y="1845"/>
                </a:cubicBezTo>
                <a:cubicBezTo>
                  <a:pt x="250" y="1835"/>
                  <a:pt x="243" y="1827"/>
                  <a:pt x="236" y="1819"/>
                </a:cubicBezTo>
                <a:cubicBezTo>
                  <a:pt x="272" y="1778"/>
                  <a:pt x="295" y="1726"/>
                  <a:pt x="288" y="1669"/>
                </a:cubicBezTo>
                <a:cubicBezTo>
                  <a:pt x="284" y="1633"/>
                  <a:pt x="258" y="1590"/>
                  <a:pt x="223" y="1560"/>
                </a:cubicBezTo>
                <a:cubicBezTo>
                  <a:pt x="287" y="1482"/>
                  <a:pt x="292" y="1365"/>
                  <a:pt x="223" y="1283"/>
                </a:cubicBezTo>
                <a:cubicBezTo>
                  <a:pt x="222" y="1281"/>
                  <a:pt x="221" y="1280"/>
                  <a:pt x="219" y="1278"/>
                </a:cubicBezTo>
                <a:cubicBezTo>
                  <a:pt x="233" y="1259"/>
                  <a:pt x="244" y="1237"/>
                  <a:pt x="252" y="1215"/>
                </a:cubicBezTo>
                <a:cubicBezTo>
                  <a:pt x="277" y="1145"/>
                  <a:pt x="260" y="1065"/>
                  <a:pt x="220" y="1004"/>
                </a:cubicBezTo>
                <a:cubicBezTo>
                  <a:pt x="214" y="996"/>
                  <a:pt x="208" y="988"/>
                  <a:pt x="201" y="980"/>
                </a:cubicBezTo>
                <a:cubicBezTo>
                  <a:pt x="231" y="953"/>
                  <a:pt x="255" y="918"/>
                  <a:pt x="258" y="879"/>
                </a:cubicBezTo>
                <a:cubicBezTo>
                  <a:pt x="261" y="830"/>
                  <a:pt x="224" y="780"/>
                  <a:pt x="190" y="745"/>
                </a:cubicBezTo>
                <a:cubicBezTo>
                  <a:pt x="196" y="739"/>
                  <a:pt x="202" y="733"/>
                  <a:pt x="208" y="727"/>
                </a:cubicBezTo>
                <a:cubicBezTo>
                  <a:pt x="261" y="664"/>
                  <a:pt x="255" y="566"/>
                  <a:pt x="216" y="490"/>
                </a:cubicBezTo>
                <a:cubicBezTo>
                  <a:pt x="227" y="484"/>
                  <a:pt x="237" y="478"/>
                  <a:pt x="247" y="471"/>
                </a:cubicBezTo>
                <a:cubicBezTo>
                  <a:pt x="295" y="436"/>
                  <a:pt x="310" y="385"/>
                  <a:pt x="304" y="330"/>
                </a:cubicBezTo>
                <a:cubicBezTo>
                  <a:pt x="333" y="325"/>
                  <a:pt x="361" y="315"/>
                  <a:pt x="386" y="300"/>
                </a:cubicBezTo>
                <a:cubicBezTo>
                  <a:pt x="411" y="286"/>
                  <a:pt x="432" y="263"/>
                  <a:pt x="449" y="237"/>
                </a:cubicBezTo>
                <a:cubicBezTo>
                  <a:pt x="464" y="249"/>
                  <a:pt x="479" y="259"/>
                  <a:pt x="494" y="267"/>
                </a:cubicBezTo>
                <a:cubicBezTo>
                  <a:pt x="575" y="315"/>
                  <a:pt x="682" y="301"/>
                  <a:pt x="749" y="238"/>
                </a:cubicBezTo>
                <a:cubicBezTo>
                  <a:pt x="754" y="244"/>
                  <a:pt x="760" y="249"/>
                  <a:pt x="765" y="254"/>
                </a:cubicBezTo>
                <a:cubicBezTo>
                  <a:pt x="804" y="292"/>
                  <a:pt x="857" y="306"/>
                  <a:pt x="909" y="294"/>
                </a:cubicBezTo>
                <a:cubicBezTo>
                  <a:pt x="943" y="286"/>
                  <a:pt x="978" y="263"/>
                  <a:pt x="1008" y="232"/>
                </a:cubicBezTo>
                <a:cubicBezTo>
                  <a:pt x="1070" y="288"/>
                  <a:pt x="1163" y="305"/>
                  <a:pt x="1240" y="267"/>
                </a:cubicBezTo>
                <a:cubicBezTo>
                  <a:pt x="1269" y="253"/>
                  <a:pt x="1297" y="231"/>
                  <a:pt x="1318" y="204"/>
                </a:cubicBezTo>
                <a:cubicBezTo>
                  <a:pt x="1404" y="281"/>
                  <a:pt x="1532" y="321"/>
                  <a:pt x="1628" y="239"/>
                </a:cubicBezTo>
                <a:cubicBezTo>
                  <a:pt x="1629" y="237"/>
                  <a:pt x="1631" y="236"/>
                  <a:pt x="1632" y="234"/>
                </a:cubicBezTo>
                <a:cubicBezTo>
                  <a:pt x="1689" y="281"/>
                  <a:pt x="1763" y="313"/>
                  <a:pt x="1834" y="299"/>
                </a:cubicBezTo>
                <a:cubicBezTo>
                  <a:pt x="1874" y="290"/>
                  <a:pt x="1905" y="262"/>
                  <a:pt x="1926" y="225"/>
                </a:cubicBezTo>
                <a:cubicBezTo>
                  <a:pt x="1968" y="248"/>
                  <a:pt x="2017" y="261"/>
                  <a:pt x="2064" y="259"/>
                </a:cubicBezTo>
                <a:cubicBezTo>
                  <a:pt x="2105" y="257"/>
                  <a:pt x="2142" y="235"/>
                  <a:pt x="2172" y="207"/>
                </a:cubicBezTo>
                <a:cubicBezTo>
                  <a:pt x="2233" y="283"/>
                  <a:pt x="2335" y="327"/>
                  <a:pt x="2427" y="275"/>
                </a:cubicBezTo>
                <a:cubicBezTo>
                  <a:pt x="2437" y="269"/>
                  <a:pt x="2448" y="260"/>
                  <a:pt x="2457" y="250"/>
                </a:cubicBezTo>
                <a:cubicBezTo>
                  <a:pt x="2547" y="294"/>
                  <a:pt x="2668" y="287"/>
                  <a:pt x="2746" y="227"/>
                </a:cubicBezTo>
                <a:cubicBezTo>
                  <a:pt x="2797" y="252"/>
                  <a:pt x="2869" y="254"/>
                  <a:pt x="2913" y="244"/>
                </a:cubicBezTo>
                <a:cubicBezTo>
                  <a:pt x="2935" y="239"/>
                  <a:pt x="2957" y="232"/>
                  <a:pt x="2977" y="221"/>
                </a:cubicBezTo>
                <a:cubicBezTo>
                  <a:pt x="2993" y="238"/>
                  <a:pt x="3012" y="250"/>
                  <a:pt x="3030" y="256"/>
                </a:cubicBezTo>
                <a:cubicBezTo>
                  <a:pt x="3094" y="276"/>
                  <a:pt x="3185" y="271"/>
                  <a:pt x="3243" y="230"/>
                </a:cubicBezTo>
                <a:cubicBezTo>
                  <a:pt x="3273" y="258"/>
                  <a:pt x="3310" y="276"/>
                  <a:pt x="3352" y="281"/>
                </a:cubicBezTo>
                <a:cubicBezTo>
                  <a:pt x="3409" y="287"/>
                  <a:pt x="3463" y="257"/>
                  <a:pt x="3503" y="219"/>
                </a:cubicBezTo>
                <a:cubicBezTo>
                  <a:pt x="3519" y="246"/>
                  <a:pt x="3540" y="271"/>
                  <a:pt x="3565" y="290"/>
                </a:cubicBezTo>
                <a:cubicBezTo>
                  <a:pt x="3628" y="337"/>
                  <a:pt x="3710" y="318"/>
                  <a:pt x="3770" y="271"/>
                </a:cubicBezTo>
                <a:cubicBezTo>
                  <a:pt x="3770" y="272"/>
                  <a:pt x="3770" y="272"/>
                  <a:pt x="3771" y="272"/>
                </a:cubicBezTo>
                <a:cubicBezTo>
                  <a:pt x="3805" y="309"/>
                  <a:pt x="3855" y="320"/>
                  <a:pt x="3903" y="313"/>
                </a:cubicBezTo>
                <a:cubicBezTo>
                  <a:pt x="3939" y="308"/>
                  <a:pt x="3985" y="289"/>
                  <a:pt x="4024" y="261"/>
                </a:cubicBezTo>
                <a:cubicBezTo>
                  <a:pt x="4034" y="274"/>
                  <a:pt x="4046" y="285"/>
                  <a:pt x="4057" y="295"/>
                </a:cubicBezTo>
                <a:cubicBezTo>
                  <a:pt x="4103" y="330"/>
                  <a:pt x="4171" y="321"/>
                  <a:pt x="4221" y="302"/>
                </a:cubicBezTo>
                <a:cubicBezTo>
                  <a:pt x="4237" y="296"/>
                  <a:pt x="4253" y="286"/>
                  <a:pt x="4268" y="275"/>
                </a:cubicBezTo>
                <a:cubicBezTo>
                  <a:pt x="4273" y="283"/>
                  <a:pt x="4278" y="289"/>
                  <a:pt x="4284" y="294"/>
                </a:cubicBezTo>
                <a:cubicBezTo>
                  <a:pt x="4342" y="350"/>
                  <a:pt x="4441" y="284"/>
                  <a:pt x="4498" y="233"/>
                </a:cubicBezTo>
                <a:cubicBezTo>
                  <a:pt x="4525" y="269"/>
                  <a:pt x="4561" y="298"/>
                  <a:pt x="4606" y="303"/>
                </a:cubicBezTo>
                <a:cubicBezTo>
                  <a:pt x="4664" y="311"/>
                  <a:pt x="4723" y="275"/>
                  <a:pt x="4767" y="226"/>
                </a:cubicBezTo>
                <a:cubicBezTo>
                  <a:pt x="4769" y="228"/>
                  <a:pt x="4770" y="229"/>
                  <a:pt x="4772" y="231"/>
                </a:cubicBezTo>
                <a:cubicBezTo>
                  <a:pt x="4807" y="268"/>
                  <a:pt x="4876" y="316"/>
                  <a:pt x="4930" y="303"/>
                </a:cubicBezTo>
                <a:cubicBezTo>
                  <a:pt x="4953" y="298"/>
                  <a:pt x="4973" y="286"/>
                  <a:pt x="4990" y="270"/>
                </a:cubicBezTo>
                <a:cubicBezTo>
                  <a:pt x="5038" y="303"/>
                  <a:pt x="5105" y="307"/>
                  <a:pt x="5169" y="297"/>
                </a:cubicBezTo>
                <a:cubicBezTo>
                  <a:pt x="5169" y="330"/>
                  <a:pt x="5178" y="363"/>
                  <a:pt x="5201" y="391"/>
                </a:cubicBezTo>
                <a:cubicBezTo>
                  <a:pt x="5216" y="409"/>
                  <a:pt x="5235" y="425"/>
                  <a:pt x="5257" y="437"/>
                </a:cubicBezTo>
                <a:cubicBezTo>
                  <a:pt x="5238" y="464"/>
                  <a:pt x="5226" y="496"/>
                  <a:pt x="5222" y="527"/>
                </a:cubicBezTo>
                <a:cubicBezTo>
                  <a:pt x="5213" y="592"/>
                  <a:pt x="5246" y="660"/>
                  <a:pt x="5287" y="711"/>
                </a:cubicBezTo>
                <a:cubicBezTo>
                  <a:pt x="5251" y="742"/>
                  <a:pt x="5221" y="783"/>
                  <a:pt x="5207" y="828"/>
                </a:cubicBezTo>
                <a:cubicBezTo>
                  <a:pt x="5187" y="891"/>
                  <a:pt x="5224" y="955"/>
                  <a:pt x="5264" y="1000"/>
                </a:cubicBezTo>
                <a:cubicBezTo>
                  <a:pt x="5267" y="1005"/>
                  <a:pt x="5272" y="1009"/>
                  <a:pt x="5276" y="1014"/>
                </a:cubicBezTo>
                <a:cubicBezTo>
                  <a:pt x="5255" y="1032"/>
                  <a:pt x="5237" y="1056"/>
                  <a:pt x="5225" y="1082"/>
                </a:cubicBezTo>
                <a:cubicBezTo>
                  <a:pt x="5203" y="1131"/>
                  <a:pt x="5211" y="1188"/>
                  <a:pt x="5219" y="1239"/>
                </a:cubicBezTo>
                <a:cubicBezTo>
                  <a:pt x="5225" y="1270"/>
                  <a:pt x="5238" y="1295"/>
                  <a:pt x="5256" y="1315"/>
                </a:cubicBezTo>
                <a:cubicBezTo>
                  <a:pt x="5221" y="1369"/>
                  <a:pt x="5205" y="1443"/>
                  <a:pt x="5208" y="1495"/>
                </a:cubicBezTo>
                <a:cubicBezTo>
                  <a:pt x="5210" y="1544"/>
                  <a:pt x="5232" y="1590"/>
                  <a:pt x="5264" y="1627"/>
                </a:cubicBezTo>
                <a:cubicBezTo>
                  <a:pt x="5230" y="1657"/>
                  <a:pt x="5205" y="1698"/>
                  <a:pt x="5198" y="1744"/>
                </a:cubicBezTo>
                <a:cubicBezTo>
                  <a:pt x="5189" y="1808"/>
                  <a:pt x="5229" y="1860"/>
                  <a:pt x="5275" y="1899"/>
                </a:cubicBezTo>
                <a:cubicBezTo>
                  <a:pt x="5229" y="1942"/>
                  <a:pt x="5197" y="2001"/>
                  <a:pt x="5205" y="2045"/>
                </a:cubicBezTo>
                <a:cubicBezTo>
                  <a:pt x="5213" y="2083"/>
                  <a:pt x="5228" y="2128"/>
                  <a:pt x="5256" y="2159"/>
                </a:cubicBezTo>
                <a:cubicBezTo>
                  <a:pt x="5240" y="2178"/>
                  <a:pt x="5228" y="2199"/>
                  <a:pt x="5220" y="2216"/>
                </a:cubicBezTo>
                <a:cubicBezTo>
                  <a:pt x="5184" y="2288"/>
                  <a:pt x="5213" y="2372"/>
                  <a:pt x="5271" y="2418"/>
                </a:cubicBezTo>
                <a:cubicBezTo>
                  <a:pt x="5231" y="2466"/>
                  <a:pt x="5213" y="2527"/>
                  <a:pt x="5221" y="2590"/>
                </a:cubicBezTo>
                <a:cubicBezTo>
                  <a:pt x="5226" y="2631"/>
                  <a:pt x="5246" y="2669"/>
                  <a:pt x="5274" y="2699"/>
                </a:cubicBezTo>
                <a:cubicBezTo>
                  <a:pt x="5207" y="2789"/>
                  <a:pt x="5219" y="2923"/>
                  <a:pt x="5304" y="2994"/>
                </a:cubicBezTo>
                <a:cubicBezTo>
                  <a:pt x="5263" y="3031"/>
                  <a:pt x="5223" y="3085"/>
                  <a:pt x="5227" y="3141"/>
                </a:cubicBezTo>
                <a:cubicBezTo>
                  <a:pt x="5230" y="3183"/>
                  <a:pt x="5254" y="3222"/>
                  <a:pt x="5288" y="3251"/>
                </a:cubicBezTo>
                <a:cubicBezTo>
                  <a:pt x="5247" y="3298"/>
                  <a:pt x="5241" y="3361"/>
                  <a:pt x="5255" y="3420"/>
                </a:cubicBezTo>
                <a:close/>
              </a:path>
            </a:pathLst>
          </a:custGeom>
          <a:solidFill>
            <a:schemeClr val="tx1"/>
          </a:solidFill>
          <a:ln>
            <a:noFill/>
          </a:ln>
        </p:spPr>
        <p:txBody>
          <a:bodyPr vert="horz" wrap="square" lIns="101882" tIns="50941" rIns="101882" bIns="50941" numCol="1" anchor="t" anchorCtr="0" compatLnSpc="1">
            <a:prstTxWarp prst="textNoShape">
              <a:avLst/>
            </a:prstTxWarp>
          </a:bodyPr>
          <a:lstStyle/>
          <a:p>
            <a:endParaRPr lang="en-US">
              <a:noFill/>
            </a:endParaRPr>
          </a:p>
        </p:txBody>
      </p:sp>
      <p:sp>
        <p:nvSpPr>
          <p:cNvPr id="2" name="Title 1"/>
          <p:cNvSpPr>
            <a:spLocks noGrp="1"/>
          </p:cNvSpPr>
          <p:nvPr userDrawn="1">
            <p:ph type="ctrTitle" hasCustomPrompt="1"/>
          </p:nvPr>
        </p:nvSpPr>
        <p:spPr>
          <a:xfrm>
            <a:off x="1325880" y="5555207"/>
            <a:ext cx="5120640" cy="1920240"/>
          </a:xfrm>
        </p:spPr>
        <p:txBody>
          <a:bodyPr lIns="0" tIns="0" rIns="0" bIns="0" anchor="b"/>
          <a:lstStyle>
            <a:lvl1pPr algn="ctr">
              <a:defRPr sz="6600" b="1">
                <a:solidFill>
                  <a:schemeClr val="bg1"/>
                </a:solidFill>
                <a:latin typeface="+mj-lt"/>
              </a:defRPr>
            </a:lvl1pPr>
          </a:lstStyle>
          <a:p>
            <a:r>
              <a:rPr lang="en-US" smtClean="0"/>
              <a:t>Click to edit text</a:t>
            </a:r>
            <a:endParaRPr lang="en-US" dirty="0"/>
          </a:p>
        </p:txBody>
      </p:sp>
      <p:sp>
        <p:nvSpPr>
          <p:cNvPr id="5" name="Text Placeholder 4"/>
          <p:cNvSpPr>
            <a:spLocks noGrp="1"/>
          </p:cNvSpPr>
          <p:nvPr>
            <p:ph type="body" sz="quarter" idx="10"/>
          </p:nvPr>
        </p:nvSpPr>
        <p:spPr>
          <a:xfrm rot="10800000">
            <a:off x="1325880" y="1337402"/>
            <a:ext cx="5120640" cy="457200"/>
          </a:xfrm>
        </p:spPr>
        <p:txBody>
          <a:bodyPr anchor="ctr">
            <a:normAutofit/>
          </a:bodyPr>
          <a:lstStyle>
            <a:lvl1pPr marL="0" indent="0" algn="ctr">
              <a:spcBef>
                <a:spcPts val="0"/>
              </a:spcBef>
              <a:buNone/>
              <a:defRPr sz="1200">
                <a:solidFill>
                  <a:schemeClr val="accent5"/>
                </a:solidFill>
              </a:defRPr>
            </a:lvl1pPr>
            <a:lvl2pPr marL="0" indent="0">
              <a:spcBef>
                <a:spcPts val="0"/>
              </a:spcBef>
              <a:buNone/>
              <a:defRPr sz="1200"/>
            </a:lvl2pPr>
            <a:lvl3pPr marL="0" indent="0">
              <a:spcBef>
                <a:spcPts val="0"/>
              </a:spcBef>
              <a:buNone/>
              <a:defRPr sz="1200"/>
            </a:lvl3pPr>
            <a:lvl4pPr marL="0" indent="0">
              <a:spcBef>
                <a:spcPts val="0"/>
              </a:spcBef>
              <a:buNone/>
              <a:defRPr sz="1200"/>
            </a:lvl4pPr>
            <a:lvl5pPr marL="0" indent="0">
              <a:spcBef>
                <a:spcPts val="0"/>
              </a:spcBef>
              <a:buNone/>
              <a:defRPr sz="1200"/>
            </a:lvl5pPr>
            <a:lvl6pPr marL="0" indent="0">
              <a:spcBef>
                <a:spcPts val="0"/>
              </a:spcBef>
              <a:buNone/>
              <a:defRPr sz="1200"/>
            </a:lvl6pPr>
            <a:lvl7pPr marL="0" indent="0">
              <a:spcBef>
                <a:spcPts val="0"/>
              </a:spcBef>
              <a:buNone/>
              <a:defRPr sz="1200"/>
            </a:lvl7pPr>
            <a:lvl8pPr marL="0" indent="0">
              <a:spcBef>
                <a:spcPts val="0"/>
              </a:spcBef>
              <a:buNone/>
              <a:defRPr sz="1200"/>
            </a:lvl8pPr>
            <a:lvl9pPr marL="0" indent="0">
              <a:spcBef>
                <a:spcPts val="0"/>
              </a:spcBef>
              <a:buNone/>
              <a:defRPr sz="1200"/>
            </a:lvl9pPr>
          </a:lstStyle>
          <a:p>
            <a:pPr lvl="0"/>
            <a:r>
              <a:rPr lang="en-US" smtClean="0"/>
              <a:t>Click to edit Master text styles</a:t>
            </a:r>
          </a:p>
        </p:txBody>
      </p:sp>
    </p:spTree>
    <p:extLst>
      <p:ext uri="{BB962C8B-B14F-4D97-AF65-F5344CB8AC3E}">
        <p14:creationId xmlns:p14="http://schemas.microsoft.com/office/powerpoint/2010/main" val="4261968047"/>
      </p:ext>
    </p:extLst>
  </p:cSld>
  <p:clrMapOvr>
    <a:masterClrMapping/>
  </p:clrMapOvr>
  <p:extLst mod="1">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398F2B3-95BC-4899-A52E-8F72A6630DCF}" type="datetimeFigureOut">
              <a:rPr lang="en-US" smtClean="0"/>
              <a:t>6/27/2013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FC82D12-5F29-4581-8EFF-8BE3A8E3C84C}" type="slidenum">
              <a:rPr lang="en-US" smtClean="0"/>
              <a:t>‹#›</a:t>
            </a:fld>
            <a:endParaRPr lang="en-US"/>
          </a:p>
        </p:txBody>
      </p:sp>
    </p:spTree>
    <p:extLst>
      <p:ext uri="{BB962C8B-B14F-4D97-AF65-F5344CB8AC3E}">
        <p14:creationId xmlns:p14="http://schemas.microsoft.com/office/powerpoint/2010/main" val="3223669430"/>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happy birthday!</a:t>
            </a:r>
            <a:endParaRPr lang="en-US" dirty="0"/>
          </a:p>
        </p:txBody>
      </p:sp>
      <p:sp>
        <p:nvSpPr>
          <p:cNvPr id="6" name="Text Placeholder 5"/>
          <p:cNvSpPr>
            <a:spLocks noGrp="1"/>
          </p:cNvSpPr>
          <p:nvPr>
            <p:ph type="body" sz="quarter" idx="10"/>
          </p:nvPr>
        </p:nvSpPr>
        <p:spPr/>
        <p:txBody>
          <a:bodyPr/>
          <a:lstStyle/>
          <a:p>
            <a:r>
              <a:rPr lang="en-US" smtClean="0"/>
              <a:t>From: your best friend</a:t>
            </a:r>
            <a:endParaRPr lang="en-US"/>
          </a:p>
        </p:txBody>
      </p:sp>
    </p:spTree>
    <p:extLst>
      <p:ext uri="{BB962C8B-B14F-4D97-AF65-F5344CB8AC3E}">
        <p14:creationId xmlns:p14="http://schemas.microsoft.com/office/powerpoint/2010/main" val="718061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irthday Card Gifts Black">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7AF015-1BD4-4938-826E-B049C9021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1A78F58-3916-4274-ACC4-73C29CF89CE3}">
  <ds:schemaRefs>
    <ds:schemaRef ds:uri="http://schemas.microsoft.com/sharepoint/v3/contenttype/forms"/>
  </ds:schemaRefs>
</ds:datastoreItem>
</file>

<file path=customXml/itemProps3.xml><?xml version="1.0" encoding="utf-8"?>
<ds:datastoreItem xmlns:ds="http://schemas.openxmlformats.org/officeDocument/2006/customXml" ds:itemID="{71B1C69A-C06C-49CD-8631-CF043D4BC22D}">
  <ds:schemaRefs>
    <ds:schemaRef ds:uri="http://purl.org/dc/elements/1.1/"/>
    <ds:schemaRef ds:uri="http://purl.org/dc/dcmitype/"/>
    <ds:schemaRef ds:uri="http://www.w3.org/XML/1998/namespace"/>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54</Words>
  <Application>Microsoft Office PowerPoint</Application>
  <PresentationFormat>Custom</PresentationFormat>
  <Paragraphs>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Century Gothic</vt:lpstr>
      <vt:lpstr>Birthday Card Gifts Black</vt:lpstr>
      <vt:lpstr>happy birthday!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2013-05-02T14:44:20Z</dcterms:created>
  <dcterms:modified xsi:type="dcterms:W3CDTF">2013-06-27T19:40:31Z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