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48" y="7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93757488"/>
        <c:axId val="194351664"/>
      </c:barChart>
      <c:catAx>
        <c:axId val="193757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351664"/>
        <c:crosses val="autoZero"/>
        <c:auto val="1"/>
        <c:lblAlgn val="ctr"/>
        <c:lblOffset val="100"/>
        <c:noMultiLvlLbl val="0"/>
      </c:catAx>
      <c:valAx>
        <c:axId val="194351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757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7B0222-61A7-4AC3-B8A1-55726EB0E6FA}" type="doc">
      <dgm:prSet loTypeId="urn:microsoft.com/office/officeart/2011/layout/HexagonRadial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DBE733-58F8-4033-8CFB-FFFFE640A03E}">
      <dgm:prSet phldrT="[Text]"/>
      <dgm:spPr/>
      <dgm:t>
        <a:bodyPr/>
        <a:lstStyle/>
        <a:p>
          <a:r>
            <a:rPr lang="en-US" dirty="0" smtClean="0"/>
            <a:t>Group 1</a:t>
          </a:r>
          <a:endParaRPr lang="en-US" dirty="0"/>
        </a:p>
      </dgm:t>
    </dgm:pt>
    <dgm:pt modelId="{DEC19D51-529E-4667-8EDD-B24C688DD3A4}" type="parTrans" cxnId="{536F3653-1261-4E17-BCAC-22DCEB3EDF33}">
      <dgm:prSet/>
      <dgm:spPr/>
      <dgm:t>
        <a:bodyPr/>
        <a:lstStyle/>
        <a:p>
          <a:endParaRPr lang="en-US"/>
        </a:p>
      </dgm:t>
    </dgm:pt>
    <dgm:pt modelId="{6E39C753-D22C-4715-9D0A-B237BEB60CDF}" type="sibTrans" cxnId="{536F3653-1261-4E17-BCAC-22DCEB3EDF33}">
      <dgm:prSet/>
      <dgm:spPr/>
      <dgm:t>
        <a:bodyPr/>
        <a:lstStyle/>
        <a:p>
          <a:endParaRPr lang="en-US"/>
        </a:p>
      </dgm:t>
    </dgm:pt>
    <dgm:pt modelId="{7059DE91-9AC2-4DEF-838F-907CE8D68548}">
      <dgm:prSet phldrT="[Text]"/>
      <dgm:spPr/>
      <dgm:t>
        <a:bodyPr/>
        <a:lstStyle/>
        <a:p>
          <a:r>
            <a:rPr lang="en-US" dirty="0" smtClean="0"/>
            <a:t>Task</a:t>
          </a:r>
          <a:endParaRPr lang="en-US" dirty="0"/>
        </a:p>
      </dgm:t>
    </dgm:pt>
    <dgm:pt modelId="{4968AAC2-04FF-4BAB-AC22-2EB09A4AC351}" type="parTrans" cxnId="{02C597FB-9525-4A76-8FA5-40AB103C6E46}">
      <dgm:prSet/>
      <dgm:spPr/>
      <dgm:t>
        <a:bodyPr/>
        <a:lstStyle/>
        <a:p>
          <a:endParaRPr lang="en-US"/>
        </a:p>
      </dgm:t>
    </dgm:pt>
    <dgm:pt modelId="{C4744FB1-3692-4E7E-B3DF-380239519421}" type="sibTrans" cxnId="{02C597FB-9525-4A76-8FA5-40AB103C6E46}">
      <dgm:prSet/>
      <dgm:spPr/>
      <dgm:t>
        <a:bodyPr/>
        <a:lstStyle/>
        <a:p>
          <a:endParaRPr lang="en-US"/>
        </a:p>
      </dgm:t>
    </dgm:pt>
    <dgm:pt modelId="{32B965C3-1914-4CF4-8E5B-4E6519B2EB6B}">
      <dgm:prSet phldrT="[Text]"/>
      <dgm:spPr/>
      <dgm:t>
        <a:bodyPr/>
        <a:lstStyle/>
        <a:p>
          <a:r>
            <a:rPr lang="en-US" dirty="0" smtClean="0"/>
            <a:t>Task</a:t>
          </a:r>
          <a:endParaRPr lang="en-US" dirty="0"/>
        </a:p>
      </dgm:t>
    </dgm:pt>
    <dgm:pt modelId="{BC644C63-61E5-4A55-971A-F725C421F0DE}" type="parTrans" cxnId="{857E99EB-6EC3-4F42-A22F-8962B6C7D06E}">
      <dgm:prSet/>
      <dgm:spPr/>
      <dgm:t>
        <a:bodyPr/>
        <a:lstStyle/>
        <a:p>
          <a:endParaRPr lang="en-US"/>
        </a:p>
      </dgm:t>
    </dgm:pt>
    <dgm:pt modelId="{AB3170DB-C340-4AFB-A73C-4B0780BB34AE}" type="sibTrans" cxnId="{857E99EB-6EC3-4F42-A22F-8962B6C7D06E}">
      <dgm:prSet/>
      <dgm:spPr/>
      <dgm:t>
        <a:bodyPr/>
        <a:lstStyle/>
        <a:p>
          <a:endParaRPr lang="en-US"/>
        </a:p>
      </dgm:t>
    </dgm:pt>
    <dgm:pt modelId="{A334F331-6DC7-4A23-B461-6B3A5D212575}">
      <dgm:prSet phldrT="[Text]"/>
      <dgm:spPr/>
      <dgm:t>
        <a:bodyPr/>
        <a:lstStyle/>
        <a:p>
          <a:r>
            <a:rPr lang="en-US" dirty="0" smtClean="0"/>
            <a:t>Task</a:t>
          </a:r>
          <a:endParaRPr lang="en-US" dirty="0"/>
        </a:p>
      </dgm:t>
    </dgm:pt>
    <dgm:pt modelId="{CBE2C959-97DB-489A-9AC6-E84ACB38F4C8}" type="parTrans" cxnId="{C02B269D-9C96-47FB-9DE7-FB0912D328D4}">
      <dgm:prSet/>
      <dgm:spPr/>
      <dgm:t>
        <a:bodyPr/>
        <a:lstStyle/>
        <a:p>
          <a:endParaRPr lang="en-US"/>
        </a:p>
      </dgm:t>
    </dgm:pt>
    <dgm:pt modelId="{B7850B6E-5DEF-482B-982B-DCB89930E486}" type="sibTrans" cxnId="{C02B269D-9C96-47FB-9DE7-FB0912D328D4}">
      <dgm:prSet/>
      <dgm:spPr/>
      <dgm:t>
        <a:bodyPr/>
        <a:lstStyle/>
        <a:p>
          <a:endParaRPr lang="en-US"/>
        </a:p>
      </dgm:t>
    </dgm:pt>
    <dgm:pt modelId="{3ED00B4E-3800-4316-8925-76FCA9E723E2}">
      <dgm:prSet phldrT="[Text]"/>
      <dgm:spPr/>
      <dgm:t>
        <a:bodyPr/>
        <a:lstStyle/>
        <a:p>
          <a:r>
            <a:rPr lang="en-US" dirty="0" smtClean="0"/>
            <a:t>Task</a:t>
          </a:r>
          <a:endParaRPr lang="en-US" dirty="0"/>
        </a:p>
      </dgm:t>
    </dgm:pt>
    <dgm:pt modelId="{727DD9C8-B62F-4F35-A496-7AF63EE3B6F2}" type="parTrans" cxnId="{E8039605-CB48-4C57-806C-2A3A82A57DDF}">
      <dgm:prSet/>
      <dgm:spPr/>
      <dgm:t>
        <a:bodyPr/>
        <a:lstStyle/>
        <a:p>
          <a:endParaRPr lang="en-US"/>
        </a:p>
      </dgm:t>
    </dgm:pt>
    <dgm:pt modelId="{F9919689-3187-437B-B7FC-94F014368EB9}" type="sibTrans" cxnId="{E8039605-CB48-4C57-806C-2A3A82A57DDF}">
      <dgm:prSet/>
      <dgm:spPr/>
      <dgm:t>
        <a:bodyPr/>
        <a:lstStyle/>
        <a:p>
          <a:endParaRPr lang="en-US"/>
        </a:p>
      </dgm:t>
    </dgm:pt>
    <dgm:pt modelId="{B9F01F5C-B9D1-43F7-B044-400EA49DB08C}">
      <dgm:prSet phldrT="[Text]"/>
      <dgm:spPr/>
      <dgm:t>
        <a:bodyPr/>
        <a:lstStyle/>
        <a:p>
          <a:r>
            <a:rPr lang="en-US" dirty="0" smtClean="0"/>
            <a:t>Task</a:t>
          </a:r>
          <a:endParaRPr lang="en-US" dirty="0"/>
        </a:p>
      </dgm:t>
    </dgm:pt>
    <dgm:pt modelId="{016C3059-FB2D-4202-B236-6B98FDD6BCBB}" type="parTrans" cxnId="{9FA4F12F-419F-43BE-A2E1-DBAE8FA2102E}">
      <dgm:prSet/>
      <dgm:spPr/>
      <dgm:t>
        <a:bodyPr/>
        <a:lstStyle/>
        <a:p>
          <a:endParaRPr lang="en-US"/>
        </a:p>
      </dgm:t>
    </dgm:pt>
    <dgm:pt modelId="{B6EB7BA1-C6D5-4F89-B1C3-7565F8553DA6}" type="sibTrans" cxnId="{9FA4F12F-419F-43BE-A2E1-DBAE8FA2102E}">
      <dgm:prSet/>
      <dgm:spPr/>
      <dgm:t>
        <a:bodyPr/>
        <a:lstStyle/>
        <a:p>
          <a:endParaRPr lang="en-US"/>
        </a:p>
      </dgm:t>
    </dgm:pt>
    <dgm:pt modelId="{BCEF7F53-FE75-4BB5-9299-06D915C50A63}">
      <dgm:prSet phldrT="[Text]"/>
      <dgm:spPr/>
      <dgm:t>
        <a:bodyPr/>
        <a:lstStyle/>
        <a:p>
          <a:r>
            <a:rPr lang="en-US" dirty="0" smtClean="0"/>
            <a:t>Task</a:t>
          </a:r>
          <a:endParaRPr lang="en-US" dirty="0"/>
        </a:p>
      </dgm:t>
    </dgm:pt>
    <dgm:pt modelId="{C954942D-36E1-4476-A621-D1759EE60D22}" type="parTrans" cxnId="{22445163-AC22-4C2D-A75E-19404B9BF967}">
      <dgm:prSet/>
      <dgm:spPr/>
      <dgm:t>
        <a:bodyPr/>
        <a:lstStyle/>
        <a:p>
          <a:endParaRPr lang="en-US"/>
        </a:p>
      </dgm:t>
    </dgm:pt>
    <dgm:pt modelId="{3E3195F7-AC1A-44C8-A6D7-18CC260A486E}" type="sibTrans" cxnId="{22445163-AC22-4C2D-A75E-19404B9BF967}">
      <dgm:prSet/>
      <dgm:spPr/>
      <dgm:t>
        <a:bodyPr/>
        <a:lstStyle/>
        <a:p>
          <a:endParaRPr lang="en-US"/>
        </a:p>
      </dgm:t>
    </dgm:pt>
    <dgm:pt modelId="{8E085EBD-1ED4-482D-97E2-CA43262C4BF3}" type="pres">
      <dgm:prSet presAssocID="{9A7B0222-61A7-4AC3-B8A1-55726EB0E6F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7DECB3B-107A-476B-AFC4-3D2647B9983A}" type="pres">
      <dgm:prSet presAssocID="{B5DBE733-58F8-4033-8CFB-FFFFE640A03E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F53A252C-E280-430A-BFAD-9402CC0942DF}" type="pres">
      <dgm:prSet presAssocID="{7059DE91-9AC2-4DEF-838F-907CE8D68548}" presName="Accent1" presStyleCnt="0"/>
      <dgm:spPr/>
      <dgm:t>
        <a:bodyPr/>
        <a:lstStyle/>
        <a:p>
          <a:endParaRPr lang="en-US"/>
        </a:p>
      </dgm:t>
    </dgm:pt>
    <dgm:pt modelId="{538A89EC-3010-477E-9950-70EE1F66A7CE}" type="pres">
      <dgm:prSet presAssocID="{7059DE91-9AC2-4DEF-838F-907CE8D68548}" presName="Accent" presStyleLbl="bgShp" presStyleIdx="0" presStyleCnt="6"/>
      <dgm:spPr/>
      <dgm:t>
        <a:bodyPr/>
        <a:lstStyle/>
        <a:p>
          <a:endParaRPr lang="en-US"/>
        </a:p>
      </dgm:t>
    </dgm:pt>
    <dgm:pt modelId="{11D20EFE-8F6B-420F-86CA-7F3F82A375A2}" type="pres">
      <dgm:prSet presAssocID="{7059DE91-9AC2-4DEF-838F-907CE8D68548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BD5B43-4E61-4A6E-9305-8CDF66D0C526}" type="pres">
      <dgm:prSet presAssocID="{32B965C3-1914-4CF4-8E5B-4E6519B2EB6B}" presName="Accent2" presStyleCnt="0"/>
      <dgm:spPr/>
      <dgm:t>
        <a:bodyPr/>
        <a:lstStyle/>
        <a:p>
          <a:endParaRPr lang="en-US"/>
        </a:p>
      </dgm:t>
    </dgm:pt>
    <dgm:pt modelId="{BFB85434-77DB-45BE-8D7F-460FD0CD5189}" type="pres">
      <dgm:prSet presAssocID="{32B965C3-1914-4CF4-8E5B-4E6519B2EB6B}" presName="Accent" presStyleLbl="bgShp" presStyleIdx="1" presStyleCnt="6"/>
      <dgm:spPr/>
      <dgm:t>
        <a:bodyPr/>
        <a:lstStyle/>
        <a:p>
          <a:endParaRPr lang="en-US"/>
        </a:p>
      </dgm:t>
    </dgm:pt>
    <dgm:pt modelId="{B6377B03-92CF-4860-8168-C601FA12EF07}" type="pres">
      <dgm:prSet presAssocID="{32B965C3-1914-4CF4-8E5B-4E6519B2EB6B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5A42C6-9F9F-4445-B05D-386E65FBA305}" type="pres">
      <dgm:prSet presAssocID="{A334F331-6DC7-4A23-B461-6B3A5D212575}" presName="Accent3" presStyleCnt="0"/>
      <dgm:spPr/>
      <dgm:t>
        <a:bodyPr/>
        <a:lstStyle/>
        <a:p>
          <a:endParaRPr lang="en-US"/>
        </a:p>
      </dgm:t>
    </dgm:pt>
    <dgm:pt modelId="{910F8132-28BB-4465-AFC2-04FB2FC51882}" type="pres">
      <dgm:prSet presAssocID="{A334F331-6DC7-4A23-B461-6B3A5D212575}" presName="Accent" presStyleLbl="bgShp" presStyleIdx="2" presStyleCnt="6"/>
      <dgm:spPr/>
      <dgm:t>
        <a:bodyPr/>
        <a:lstStyle/>
        <a:p>
          <a:endParaRPr lang="en-US"/>
        </a:p>
      </dgm:t>
    </dgm:pt>
    <dgm:pt modelId="{53826000-B0F4-464F-93E7-456C62C944D8}" type="pres">
      <dgm:prSet presAssocID="{A334F331-6DC7-4A23-B461-6B3A5D21257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31392E-372A-4C33-9774-1A31B2873045}" type="pres">
      <dgm:prSet presAssocID="{3ED00B4E-3800-4316-8925-76FCA9E723E2}" presName="Accent4" presStyleCnt="0"/>
      <dgm:spPr/>
      <dgm:t>
        <a:bodyPr/>
        <a:lstStyle/>
        <a:p>
          <a:endParaRPr lang="en-US"/>
        </a:p>
      </dgm:t>
    </dgm:pt>
    <dgm:pt modelId="{BC3E8580-27F4-45F8-A191-1A3C0A9EC309}" type="pres">
      <dgm:prSet presAssocID="{3ED00B4E-3800-4316-8925-76FCA9E723E2}" presName="Accent" presStyleLbl="bgShp" presStyleIdx="3" presStyleCnt="6"/>
      <dgm:spPr/>
      <dgm:t>
        <a:bodyPr/>
        <a:lstStyle/>
        <a:p>
          <a:endParaRPr lang="en-US"/>
        </a:p>
      </dgm:t>
    </dgm:pt>
    <dgm:pt modelId="{52FBF32A-7E89-4A96-9F9C-4C3F40CF862D}" type="pres">
      <dgm:prSet presAssocID="{3ED00B4E-3800-4316-8925-76FCA9E723E2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706ECD-E749-44B9-9918-5FBA7A6B2ECE}" type="pres">
      <dgm:prSet presAssocID="{B9F01F5C-B9D1-43F7-B044-400EA49DB08C}" presName="Accent5" presStyleCnt="0"/>
      <dgm:spPr/>
      <dgm:t>
        <a:bodyPr/>
        <a:lstStyle/>
        <a:p>
          <a:endParaRPr lang="en-US"/>
        </a:p>
      </dgm:t>
    </dgm:pt>
    <dgm:pt modelId="{1144ACC3-EC5D-4BCB-98F5-41911FD32B42}" type="pres">
      <dgm:prSet presAssocID="{B9F01F5C-B9D1-43F7-B044-400EA49DB08C}" presName="Accent" presStyleLbl="bgShp" presStyleIdx="4" presStyleCnt="6"/>
      <dgm:spPr/>
      <dgm:t>
        <a:bodyPr/>
        <a:lstStyle/>
        <a:p>
          <a:endParaRPr lang="en-US"/>
        </a:p>
      </dgm:t>
    </dgm:pt>
    <dgm:pt modelId="{31B99239-01AF-470D-AE87-798D4773AB49}" type="pres">
      <dgm:prSet presAssocID="{B9F01F5C-B9D1-43F7-B044-400EA49DB08C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A07DE4-6324-48C2-9F9A-F7C9704105F9}" type="pres">
      <dgm:prSet presAssocID="{BCEF7F53-FE75-4BB5-9299-06D915C50A63}" presName="Accent6" presStyleCnt="0"/>
      <dgm:spPr/>
      <dgm:t>
        <a:bodyPr/>
        <a:lstStyle/>
        <a:p>
          <a:endParaRPr lang="en-US"/>
        </a:p>
      </dgm:t>
    </dgm:pt>
    <dgm:pt modelId="{18346946-B1E2-4E5F-831C-76BAD6CFCA92}" type="pres">
      <dgm:prSet presAssocID="{BCEF7F53-FE75-4BB5-9299-06D915C50A63}" presName="Accent" presStyleLbl="bgShp" presStyleIdx="5" presStyleCnt="6"/>
      <dgm:spPr/>
      <dgm:t>
        <a:bodyPr/>
        <a:lstStyle/>
        <a:p>
          <a:endParaRPr lang="en-US"/>
        </a:p>
      </dgm:t>
    </dgm:pt>
    <dgm:pt modelId="{82A90493-6895-4BFA-9922-F0AEB2B00E2C}" type="pres">
      <dgm:prSet presAssocID="{BCEF7F53-FE75-4BB5-9299-06D915C50A6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2B269D-9C96-47FB-9DE7-FB0912D328D4}" srcId="{B5DBE733-58F8-4033-8CFB-FFFFE640A03E}" destId="{A334F331-6DC7-4A23-B461-6B3A5D212575}" srcOrd="2" destOrd="0" parTransId="{CBE2C959-97DB-489A-9AC6-E84ACB38F4C8}" sibTransId="{B7850B6E-5DEF-482B-982B-DCB89930E486}"/>
    <dgm:cxn modelId="{FEA2B1C9-2B5F-4409-B23B-E922D1BE3842}" type="presOf" srcId="{7059DE91-9AC2-4DEF-838F-907CE8D68548}" destId="{11D20EFE-8F6B-420F-86CA-7F3F82A375A2}" srcOrd="0" destOrd="0" presId="urn:microsoft.com/office/officeart/2011/layout/HexagonRadial"/>
    <dgm:cxn modelId="{E8039605-CB48-4C57-806C-2A3A82A57DDF}" srcId="{B5DBE733-58F8-4033-8CFB-FFFFE640A03E}" destId="{3ED00B4E-3800-4316-8925-76FCA9E723E2}" srcOrd="3" destOrd="0" parTransId="{727DD9C8-B62F-4F35-A496-7AF63EE3B6F2}" sibTransId="{F9919689-3187-437B-B7FC-94F014368EB9}"/>
    <dgm:cxn modelId="{46CE761A-F096-4CCC-BE35-7E024FE10F6C}" type="presOf" srcId="{B9F01F5C-B9D1-43F7-B044-400EA49DB08C}" destId="{31B99239-01AF-470D-AE87-798D4773AB49}" srcOrd="0" destOrd="0" presId="urn:microsoft.com/office/officeart/2011/layout/HexagonRadial"/>
    <dgm:cxn modelId="{536F3653-1261-4E17-BCAC-22DCEB3EDF33}" srcId="{9A7B0222-61A7-4AC3-B8A1-55726EB0E6FA}" destId="{B5DBE733-58F8-4033-8CFB-FFFFE640A03E}" srcOrd="0" destOrd="0" parTransId="{DEC19D51-529E-4667-8EDD-B24C688DD3A4}" sibTransId="{6E39C753-D22C-4715-9D0A-B237BEB60CDF}"/>
    <dgm:cxn modelId="{857E99EB-6EC3-4F42-A22F-8962B6C7D06E}" srcId="{B5DBE733-58F8-4033-8CFB-FFFFE640A03E}" destId="{32B965C3-1914-4CF4-8E5B-4E6519B2EB6B}" srcOrd="1" destOrd="0" parTransId="{BC644C63-61E5-4A55-971A-F725C421F0DE}" sibTransId="{AB3170DB-C340-4AFB-A73C-4B0780BB34AE}"/>
    <dgm:cxn modelId="{EC56D12B-9371-4F12-B8FB-A8E807763182}" type="presOf" srcId="{3ED00B4E-3800-4316-8925-76FCA9E723E2}" destId="{52FBF32A-7E89-4A96-9F9C-4C3F40CF862D}" srcOrd="0" destOrd="0" presId="urn:microsoft.com/office/officeart/2011/layout/HexagonRadial"/>
    <dgm:cxn modelId="{94413C1D-4C05-490A-A9EF-2F3968ECF1FD}" type="presOf" srcId="{9A7B0222-61A7-4AC3-B8A1-55726EB0E6FA}" destId="{8E085EBD-1ED4-482D-97E2-CA43262C4BF3}" srcOrd="0" destOrd="0" presId="urn:microsoft.com/office/officeart/2011/layout/HexagonRadial"/>
    <dgm:cxn modelId="{22445163-AC22-4C2D-A75E-19404B9BF967}" srcId="{B5DBE733-58F8-4033-8CFB-FFFFE640A03E}" destId="{BCEF7F53-FE75-4BB5-9299-06D915C50A63}" srcOrd="5" destOrd="0" parTransId="{C954942D-36E1-4476-A621-D1759EE60D22}" sibTransId="{3E3195F7-AC1A-44C8-A6D7-18CC260A486E}"/>
    <dgm:cxn modelId="{9FA4F12F-419F-43BE-A2E1-DBAE8FA2102E}" srcId="{B5DBE733-58F8-4033-8CFB-FFFFE640A03E}" destId="{B9F01F5C-B9D1-43F7-B044-400EA49DB08C}" srcOrd="4" destOrd="0" parTransId="{016C3059-FB2D-4202-B236-6B98FDD6BCBB}" sibTransId="{B6EB7BA1-C6D5-4F89-B1C3-7565F8553DA6}"/>
    <dgm:cxn modelId="{19C09898-26CF-4F13-8369-E6AD95CF0644}" type="presOf" srcId="{32B965C3-1914-4CF4-8E5B-4E6519B2EB6B}" destId="{B6377B03-92CF-4860-8168-C601FA12EF07}" srcOrd="0" destOrd="0" presId="urn:microsoft.com/office/officeart/2011/layout/HexagonRadial"/>
    <dgm:cxn modelId="{02C597FB-9525-4A76-8FA5-40AB103C6E46}" srcId="{B5DBE733-58F8-4033-8CFB-FFFFE640A03E}" destId="{7059DE91-9AC2-4DEF-838F-907CE8D68548}" srcOrd="0" destOrd="0" parTransId="{4968AAC2-04FF-4BAB-AC22-2EB09A4AC351}" sibTransId="{C4744FB1-3692-4E7E-B3DF-380239519421}"/>
    <dgm:cxn modelId="{6AC2AF47-BC9B-47C0-8ACB-98BCF4EA4291}" type="presOf" srcId="{B5DBE733-58F8-4033-8CFB-FFFFE640A03E}" destId="{B7DECB3B-107A-476B-AFC4-3D2647B9983A}" srcOrd="0" destOrd="0" presId="urn:microsoft.com/office/officeart/2011/layout/HexagonRadial"/>
    <dgm:cxn modelId="{E0D61CA8-BEA6-4DBC-B17F-57375FDF1C0E}" type="presOf" srcId="{BCEF7F53-FE75-4BB5-9299-06D915C50A63}" destId="{82A90493-6895-4BFA-9922-F0AEB2B00E2C}" srcOrd="0" destOrd="0" presId="urn:microsoft.com/office/officeart/2011/layout/HexagonRadial"/>
    <dgm:cxn modelId="{6E70BA1A-7A6E-4B37-8717-44ED604A2F90}" type="presOf" srcId="{A334F331-6DC7-4A23-B461-6B3A5D212575}" destId="{53826000-B0F4-464F-93E7-456C62C944D8}" srcOrd="0" destOrd="0" presId="urn:microsoft.com/office/officeart/2011/layout/HexagonRadial"/>
    <dgm:cxn modelId="{AD1987B1-9685-4E72-85F0-7FBF08E4A980}" type="presParOf" srcId="{8E085EBD-1ED4-482D-97E2-CA43262C4BF3}" destId="{B7DECB3B-107A-476B-AFC4-3D2647B9983A}" srcOrd="0" destOrd="0" presId="urn:microsoft.com/office/officeart/2011/layout/HexagonRadial"/>
    <dgm:cxn modelId="{FCE54FFB-FFB5-4538-9B7F-E3CB38684959}" type="presParOf" srcId="{8E085EBD-1ED4-482D-97E2-CA43262C4BF3}" destId="{F53A252C-E280-430A-BFAD-9402CC0942DF}" srcOrd="1" destOrd="0" presId="urn:microsoft.com/office/officeart/2011/layout/HexagonRadial"/>
    <dgm:cxn modelId="{4E7A9A3C-9807-4EEA-97EE-4B74387685F1}" type="presParOf" srcId="{F53A252C-E280-430A-BFAD-9402CC0942DF}" destId="{538A89EC-3010-477E-9950-70EE1F66A7CE}" srcOrd="0" destOrd="0" presId="urn:microsoft.com/office/officeart/2011/layout/HexagonRadial"/>
    <dgm:cxn modelId="{09818076-BFD0-4520-A44F-A41FBF26AFBE}" type="presParOf" srcId="{8E085EBD-1ED4-482D-97E2-CA43262C4BF3}" destId="{11D20EFE-8F6B-420F-86CA-7F3F82A375A2}" srcOrd="2" destOrd="0" presId="urn:microsoft.com/office/officeart/2011/layout/HexagonRadial"/>
    <dgm:cxn modelId="{1A3F6DFB-DF55-43E4-A798-CEEAAEA8D1E5}" type="presParOf" srcId="{8E085EBD-1ED4-482D-97E2-CA43262C4BF3}" destId="{2EBD5B43-4E61-4A6E-9305-8CDF66D0C526}" srcOrd="3" destOrd="0" presId="urn:microsoft.com/office/officeart/2011/layout/HexagonRadial"/>
    <dgm:cxn modelId="{106F1836-B93F-4DFD-AACA-707A6B988FCF}" type="presParOf" srcId="{2EBD5B43-4E61-4A6E-9305-8CDF66D0C526}" destId="{BFB85434-77DB-45BE-8D7F-460FD0CD5189}" srcOrd="0" destOrd="0" presId="urn:microsoft.com/office/officeart/2011/layout/HexagonRadial"/>
    <dgm:cxn modelId="{D81568F1-CE3B-4384-AA5A-E243E5A13DC8}" type="presParOf" srcId="{8E085EBD-1ED4-482D-97E2-CA43262C4BF3}" destId="{B6377B03-92CF-4860-8168-C601FA12EF07}" srcOrd="4" destOrd="0" presId="urn:microsoft.com/office/officeart/2011/layout/HexagonRadial"/>
    <dgm:cxn modelId="{49B4D0E3-F466-4689-B0EF-5CD4BC780FB3}" type="presParOf" srcId="{8E085EBD-1ED4-482D-97E2-CA43262C4BF3}" destId="{755A42C6-9F9F-4445-B05D-386E65FBA305}" srcOrd="5" destOrd="0" presId="urn:microsoft.com/office/officeart/2011/layout/HexagonRadial"/>
    <dgm:cxn modelId="{B40498EA-140B-47DE-907E-B105F222182C}" type="presParOf" srcId="{755A42C6-9F9F-4445-B05D-386E65FBA305}" destId="{910F8132-28BB-4465-AFC2-04FB2FC51882}" srcOrd="0" destOrd="0" presId="urn:microsoft.com/office/officeart/2011/layout/HexagonRadial"/>
    <dgm:cxn modelId="{C31D96F1-B84D-46BD-AF6B-97F6EC08DD6D}" type="presParOf" srcId="{8E085EBD-1ED4-482D-97E2-CA43262C4BF3}" destId="{53826000-B0F4-464F-93E7-456C62C944D8}" srcOrd="6" destOrd="0" presId="urn:microsoft.com/office/officeart/2011/layout/HexagonRadial"/>
    <dgm:cxn modelId="{AE33F274-275C-4951-BA32-78A4C465E111}" type="presParOf" srcId="{8E085EBD-1ED4-482D-97E2-CA43262C4BF3}" destId="{AA31392E-372A-4C33-9774-1A31B2873045}" srcOrd="7" destOrd="0" presId="urn:microsoft.com/office/officeart/2011/layout/HexagonRadial"/>
    <dgm:cxn modelId="{6A95C71E-A834-43E1-8514-DB893C881D43}" type="presParOf" srcId="{AA31392E-372A-4C33-9774-1A31B2873045}" destId="{BC3E8580-27F4-45F8-A191-1A3C0A9EC309}" srcOrd="0" destOrd="0" presId="urn:microsoft.com/office/officeart/2011/layout/HexagonRadial"/>
    <dgm:cxn modelId="{749263FB-98B6-4196-B7F7-EB8DCFEAA7AC}" type="presParOf" srcId="{8E085EBD-1ED4-482D-97E2-CA43262C4BF3}" destId="{52FBF32A-7E89-4A96-9F9C-4C3F40CF862D}" srcOrd="8" destOrd="0" presId="urn:microsoft.com/office/officeart/2011/layout/HexagonRadial"/>
    <dgm:cxn modelId="{1A6EB9F8-562A-449C-8C8B-7E1680BE5BEA}" type="presParOf" srcId="{8E085EBD-1ED4-482D-97E2-CA43262C4BF3}" destId="{A5706ECD-E749-44B9-9918-5FBA7A6B2ECE}" srcOrd="9" destOrd="0" presId="urn:microsoft.com/office/officeart/2011/layout/HexagonRadial"/>
    <dgm:cxn modelId="{EB6543E5-DA29-4510-BA7D-1E76B9EA357E}" type="presParOf" srcId="{A5706ECD-E749-44B9-9918-5FBA7A6B2ECE}" destId="{1144ACC3-EC5D-4BCB-98F5-41911FD32B42}" srcOrd="0" destOrd="0" presId="urn:microsoft.com/office/officeart/2011/layout/HexagonRadial"/>
    <dgm:cxn modelId="{E36C8045-F048-4DC1-B2B3-A7E8965DA661}" type="presParOf" srcId="{8E085EBD-1ED4-482D-97E2-CA43262C4BF3}" destId="{31B99239-01AF-470D-AE87-798D4773AB49}" srcOrd="10" destOrd="0" presId="urn:microsoft.com/office/officeart/2011/layout/HexagonRadial"/>
    <dgm:cxn modelId="{09ED7522-6E78-4BE6-A926-00A39545CAC0}" type="presParOf" srcId="{8E085EBD-1ED4-482D-97E2-CA43262C4BF3}" destId="{ECA07DE4-6324-48C2-9F9A-F7C9704105F9}" srcOrd="11" destOrd="0" presId="urn:microsoft.com/office/officeart/2011/layout/HexagonRadial"/>
    <dgm:cxn modelId="{65DA3653-254F-46BC-860B-92100A23E657}" type="presParOf" srcId="{ECA07DE4-6324-48C2-9F9A-F7C9704105F9}" destId="{18346946-B1E2-4E5F-831C-76BAD6CFCA92}" srcOrd="0" destOrd="0" presId="urn:microsoft.com/office/officeart/2011/layout/HexagonRadial"/>
    <dgm:cxn modelId="{44D46D91-B595-4A71-958B-09A1E2382D71}" type="presParOf" srcId="{8E085EBD-1ED4-482D-97E2-CA43262C4BF3}" destId="{82A90493-6895-4BFA-9922-F0AEB2B00E2C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75077-A074-4E8C-B45E-964494945228}" type="datetimeFigureOut">
              <a:rPr lang="en-US"/>
              <a:t>6/7/2013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4C80B-8910-445E-8D30-7A590951118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21254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48A4-4B96-49F4-8C25-4C9D06114B2C}" type="datetimeFigureOut">
              <a:rPr lang="en-US"/>
              <a:t>6/7/2013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1F1E7-4EFD-4BFF-B438-FCD52FD36B1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3561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4572000"/>
            <a:ext cx="1219200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2103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740333"/>
            <a:ext cx="10972800" cy="1263534"/>
          </a:xfrm>
        </p:spPr>
        <p:txBody>
          <a:bodyPr anchor="ctr">
            <a:normAutofit/>
          </a:bodyPr>
          <a:lstStyle>
            <a:lvl1pPr algn="l">
              <a:defRPr sz="58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6286500"/>
            <a:ext cx="10972800" cy="45720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/>
              <a:t>Click to edit Master subtitle style</a:t>
            </a:r>
          </a:p>
        </p:txBody>
      </p:sp>
      <p:pic>
        <p:nvPicPr>
          <p:cNvPr id="9" name="Picture 8" descr="Closeup of test tubes" title="Science picture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0"/>
            <a:ext cx="12188952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16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6/7/2013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55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9310254" y="0"/>
            <a:ext cx="288174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310254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86900" y="685800"/>
            <a:ext cx="2324100" cy="5486399"/>
          </a:xfrm>
        </p:spPr>
        <p:txBody>
          <a:bodyPr vert="eaVert"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685800"/>
            <a:ext cx="8105775" cy="5486399"/>
          </a:xfrm>
        </p:spPr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6/7/2013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64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6/7/2013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5308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0"/>
            <a:ext cx="12192000" cy="571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7531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153095"/>
            <a:ext cx="10972800" cy="2286000"/>
          </a:xfrm>
        </p:spPr>
        <p:txBody>
          <a:bodyPr anchor="b">
            <a:normAutofit/>
          </a:bodyPr>
          <a:lstStyle>
            <a:lvl1pPr>
              <a:defRPr sz="5800" b="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3250" y="5864054"/>
            <a:ext cx="10972800" cy="450042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724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14501"/>
            <a:ext cx="4752109" cy="44577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3091" y="1714501"/>
            <a:ext cx="4752109" cy="44577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6/7/2013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238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529541"/>
            <a:ext cx="4754880" cy="811583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800" y="2484692"/>
            <a:ext cx="4754880" cy="3687508"/>
          </a:xfrm>
        </p:spPr>
        <p:txBody>
          <a:bodyPr/>
          <a:lstStyle>
            <a:lvl1pPr>
              <a:spcBef>
                <a:spcPts val="2000"/>
              </a:spcBef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0320" y="1529541"/>
            <a:ext cx="4754880" cy="811583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0320" y="2484692"/>
            <a:ext cx="4754880" cy="3687508"/>
          </a:xfrm>
        </p:spPr>
        <p:txBody>
          <a:bodyPr/>
          <a:lstStyle>
            <a:lvl1pPr>
              <a:spcBef>
                <a:spcPts val="2000"/>
              </a:spcBef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6/7/2013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062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6/7/2013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594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6/7/2013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633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ltGray">
          <a:xfrm>
            <a:off x="0" y="0"/>
            <a:ext cx="4267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4267200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19" y="465512"/>
            <a:ext cx="3506162" cy="1600200"/>
          </a:xfrm>
        </p:spPr>
        <p:txBody>
          <a:bodyPr anchor="t">
            <a:normAutofit/>
          </a:bodyPr>
          <a:lstStyle>
            <a:lvl1pPr>
              <a:defRPr sz="2800" b="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0" y="465513"/>
            <a:ext cx="7048500" cy="5935287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0519" y="3746500"/>
            <a:ext cx="3506162" cy="24257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201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688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29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0" y="0"/>
            <a:ext cx="4267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4267200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466344"/>
            <a:ext cx="3502152" cy="1600200"/>
          </a:xfrm>
        </p:spPr>
        <p:txBody>
          <a:bodyPr anchor="t">
            <a:normAutofit/>
          </a:bodyPr>
          <a:lstStyle>
            <a:lvl1pPr>
              <a:defRPr sz="2800" b="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9872" y="0"/>
            <a:ext cx="7882128" cy="6858000"/>
          </a:xfrm>
        </p:spPr>
        <p:txBody>
          <a:bodyPr tIns="7315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3749040"/>
            <a:ext cx="3502152" cy="242316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493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3716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066800" y="127000"/>
            <a:ext cx="10058400" cy="1097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714500"/>
            <a:ext cx="100584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86900" y="6394450"/>
            <a:ext cx="23241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402902D-A5F5-4D7D-AAA7-32469BA0BC4D}" type="datetimeFigureOut">
              <a:rPr lang="en-US"/>
              <a:pPr/>
              <a:t>6/7/2013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9625" y="6394450"/>
            <a:ext cx="81343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4" y="6394450"/>
            <a:ext cx="5238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5F4C9F40-B079-4B71-A627-7266DFEA7F0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5958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ts val="2200"/>
        </a:spcBef>
        <a:buClr>
          <a:schemeClr val="tx1">
            <a:lumMod val="65000"/>
          </a:schemeClr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ts val="1600"/>
        </a:spcBef>
        <a:buClr>
          <a:schemeClr val="tx1">
            <a:lumMod val="6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ts val="1200"/>
        </a:spcBef>
        <a:buClr>
          <a:schemeClr val="tx1">
            <a:lumMod val="65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ts val="10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17320" indent="-228600" algn="l" defTabSz="914400" rtl="0" eaLnBrk="1" latinLnBrk="0" hangingPunct="1">
        <a:spcBef>
          <a:spcPts val="8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Layout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8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0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and Content Layout with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your first bullet point here</a:t>
            </a:r>
          </a:p>
          <a:p>
            <a:r>
              <a:rPr lang="en-US" dirty="0" smtClean="0"/>
              <a:t>Add your second bullet point here</a:t>
            </a:r>
          </a:p>
          <a:p>
            <a:r>
              <a:rPr lang="en-US" dirty="0" smtClean="0"/>
              <a:t>Add your third bullet point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93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and Content Layout with Chart</a:t>
            </a:r>
            <a:endParaRPr lang="en-US" dirty="0"/>
          </a:p>
        </p:txBody>
      </p:sp>
      <p:graphicFrame>
        <p:nvGraphicFramePr>
          <p:cNvPr id="6" name="Content Placeholder 5" descr="Clustered Column chart" title="Ch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9587913"/>
              </p:ext>
            </p:extLst>
          </p:nvPr>
        </p:nvGraphicFramePr>
        <p:xfrm>
          <a:off x="1066800" y="1714500"/>
          <a:ext cx="10058400" cy="4457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414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Content Layout with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First bullet point here</a:t>
            </a:r>
          </a:p>
          <a:p>
            <a:r>
              <a:rPr lang="en-US" dirty="0" smtClean="0"/>
              <a:t>Second bullet point here</a:t>
            </a:r>
          </a:p>
          <a:p>
            <a:r>
              <a:rPr lang="en-US" dirty="0" smtClean="0"/>
              <a:t>Third bullet point here</a:t>
            </a:r>
            <a:endParaRPr lang="en-US" dirty="0"/>
          </a:p>
        </p:txBody>
      </p:sp>
      <p:graphicFrame>
        <p:nvGraphicFramePr>
          <p:cNvPr id="5" name="Content Placeholder 4" descr="Sample table with 3 columns, 4 rows" title="Table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26174154"/>
              </p:ext>
            </p:extLst>
          </p:nvPr>
        </p:nvGraphicFramePr>
        <p:xfrm>
          <a:off x="6373813" y="1714498"/>
          <a:ext cx="4751388" cy="220910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83796"/>
                <a:gridCol w="1583796"/>
                <a:gridCol w="1583796"/>
              </a:tblGrid>
              <a:tr h="55227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2</a:t>
                      </a:r>
                      <a:endParaRPr lang="en-US" dirty="0"/>
                    </a:p>
                  </a:txBody>
                  <a:tcPr anchor="ctr"/>
                </a:tc>
              </a:tr>
              <a:tr h="552277">
                <a:tc>
                  <a:txBody>
                    <a:bodyPr/>
                    <a:lstStyle/>
                    <a:p>
                      <a:r>
                        <a:rPr lang="en-US" dirty="0" smtClean="0"/>
                        <a:t>Class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</a:t>
                      </a:r>
                      <a:endParaRPr lang="en-US" dirty="0"/>
                    </a:p>
                  </a:txBody>
                  <a:tcPr anchor="ctr"/>
                </a:tc>
              </a:tr>
              <a:tr h="552277">
                <a:tc>
                  <a:txBody>
                    <a:bodyPr/>
                    <a:lstStyle/>
                    <a:p>
                      <a:r>
                        <a:rPr lang="en-US" dirty="0" smtClean="0"/>
                        <a:t>Class 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 anchor="ctr"/>
                </a:tc>
              </a:tr>
              <a:tr h="552277">
                <a:tc>
                  <a:txBody>
                    <a:bodyPr/>
                    <a:lstStyle/>
                    <a:p>
                      <a:r>
                        <a:rPr lang="en-US" dirty="0" smtClean="0"/>
                        <a:t>Class 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68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Content Layout with SmartArt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First bullet point here</a:t>
            </a:r>
          </a:p>
          <a:p>
            <a:r>
              <a:rPr lang="en-US" dirty="0" smtClean="0"/>
              <a:t>Second bullet point here</a:t>
            </a:r>
          </a:p>
          <a:p>
            <a:r>
              <a:rPr lang="en-US" dirty="0" smtClean="0"/>
              <a:t>Third bullet point here</a:t>
            </a:r>
            <a:endParaRPr lang="en-US" dirty="0"/>
          </a:p>
        </p:txBody>
      </p:sp>
      <p:graphicFrame>
        <p:nvGraphicFramePr>
          <p:cNvPr id="19" name="Content Placeholder 18" descr="Hexagon Radial" title="SmartArt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23919132"/>
              </p:ext>
            </p:extLst>
          </p:nvPr>
        </p:nvGraphicFramePr>
        <p:xfrm>
          <a:off x="6373813" y="1714500"/>
          <a:ext cx="4751387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161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91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3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7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36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ademic Science 16x9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DA5445-9D6A-4236-B701-C2BEABD564B4}"/>
</file>

<file path=customXml/itemProps2.xml><?xml version="1.0" encoding="utf-8"?>
<ds:datastoreItem xmlns:ds="http://schemas.openxmlformats.org/officeDocument/2006/customXml" ds:itemID="{2691BA38-0070-4F38-9E14-0C61B01B1675}"/>
</file>

<file path=customXml/itemProps3.xml><?xml version="1.0" encoding="utf-8"?>
<ds:datastoreItem xmlns:ds="http://schemas.openxmlformats.org/officeDocument/2006/customXml" ds:itemID="{FC8A42F9-EA1C-4AE0-B145-92202BC1966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91</Words>
  <Application>Microsoft Office PowerPoint</Application>
  <PresentationFormat>Widescreen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Academic Science 16x9</vt:lpstr>
      <vt:lpstr>Title Layout</vt:lpstr>
      <vt:lpstr>Title and Content Layout with List</vt:lpstr>
      <vt:lpstr>Title and Content Layout with Chart</vt:lpstr>
      <vt:lpstr>Two Content Layout with Table</vt:lpstr>
      <vt:lpstr>Two Content Layout with SmartArt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Summer</dc:creator>
  <cp:lastModifiedBy>echo swinford</cp:lastModifiedBy>
  <cp:revision>2</cp:revision>
  <dcterms:created xsi:type="dcterms:W3CDTF">2013-04-05T19:51:53Z</dcterms:created>
  <dcterms:modified xsi:type="dcterms:W3CDTF">2013-06-08T00:53:17Z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