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png" ContentType="image/pn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theme/theme11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7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610.xml" ContentType="application/vnd.openxmlformats-officedocument.presentationml.slideLayout+xml"/>
  <Override PartName="/ppt/slideLayouts/slideLayout1111.xml" ContentType="application/vnd.openxmlformats-officedocument.presentationml.slideLayout+xml"/>
  <Override PartName="/ppt/slideLayouts/slideLayout512.xml" ContentType="application/vnd.openxmlformats-officedocument.presentationml.slideLayout+xml"/>
  <Override PartName="/ppt/slideLayouts/slideLayout1513.xml" ContentType="application/vnd.openxmlformats-officedocument.presentationml.slideLayout+xml"/>
  <Override PartName="/ppt/slideLayouts/slideLayout1014.xml" ContentType="application/vnd.openxmlformats-officedocument.presentationml.slideLayout+xml"/>
  <Override PartName="/ppt/slideLayouts/slideLayout415.xml" ContentType="application/vnd.openxmlformats-officedocument.presentationml.slideLayout+xml"/>
  <Override PartName="/ppt/slideLayouts/slideLayout916.xml" ContentType="application/vnd.openxmlformats-officedocument.presentationml.slideLayout+xml"/>
  <Override PartName="/ppt/slideLayouts/slideLayout1417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3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1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111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2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3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417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513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69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17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8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34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415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51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610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75.xml.rels>&#65279;<?xml version="1.0" encoding="utf-8"?><Relationships xmlns="http://schemas.openxmlformats.org/package/2006/relationships"><Relationship Type="http://schemas.openxmlformats.org/officeDocument/2006/relationships/image" Target="/ppt/media/image3.png" Id="rId2" /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_rels/slideLayout916.xml.rels>&#65279;<?xml version="1.0" encoding="utf-8"?><Relationships xmlns="http://schemas.openxmlformats.org/package/2006/relationships"><Relationship Type="http://schemas.openxmlformats.org/officeDocument/2006/relationships/image" Target="/ppt/media/image3.png" Id="rId3" /><Relationship Type="http://schemas.openxmlformats.org/officeDocument/2006/relationships/image" Target="/ppt/media/image22.png" Id="rId2" /><Relationship Type="http://schemas.openxmlformats.org/officeDocument/2006/relationships/slideMaster" Target="/ppt/slideMasters/slideMaster11.xml" Id="rId1" /></Relationships>
</file>

<file path=ppt/slideLayouts/slideLayout10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1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133.xml" Id="rId13" /><Relationship Type="http://schemas.openxmlformats.org/officeDocument/2006/relationships/theme" Target="/ppt/theme/theme11.xml" Id="rId18" /><Relationship Type="http://schemas.openxmlformats.org/officeDocument/2006/relationships/slideLayout" Target="/ppt/slideLayouts/slideLayout34.xml" Id="rId3" /><Relationship Type="http://schemas.openxmlformats.org/officeDocument/2006/relationships/slideLayout" Target="/ppt/slideLayouts/slideLayout75.xml" Id="rId7" /><Relationship Type="http://schemas.openxmlformats.org/officeDocument/2006/relationships/slideLayout" Target="/ppt/slideLayouts/slideLayout126.xml" Id="rId12" /><Relationship Type="http://schemas.openxmlformats.org/officeDocument/2006/relationships/slideLayout" Target="/ppt/slideLayouts/slideLayout177.xml" Id="rId17" /><Relationship Type="http://schemas.openxmlformats.org/officeDocument/2006/relationships/slideLayout" Target="/ppt/slideLayouts/slideLayout28.xml" Id="rId2" /><Relationship Type="http://schemas.openxmlformats.org/officeDocument/2006/relationships/slideLayout" Target="/ppt/slideLayouts/slideLayout169.xml" Id="rId16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10.xml" Id="rId6" /><Relationship Type="http://schemas.openxmlformats.org/officeDocument/2006/relationships/slideLayout" Target="/ppt/slideLayouts/slideLayout1111.xml" Id="rId11" /><Relationship Type="http://schemas.openxmlformats.org/officeDocument/2006/relationships/slideLayout" Target="/ppt/slideLayouts/slideLayout512.xml" Id="rId5" /><Relationship Type="http://schemas.openxmlformats.org/officeDocument/2006/relationships/slideLayout" Target="/ppt/slideLayouts/slideLayout1513.xml" Id="rId15" /><Relationship Type="http://schemas.openxmlformats.org/officeDocument/2006/relationships/slideLayout" Target="/ppt/slideLayouts/slideLayout1014.xml" Id="rId10" /><Relationship Type="http://schemas.openxmlformats.org/officeDocument/2006/relationships/image" Target="/ppt/media/image13.png" Id="rId19" /><Relationship Type="http://schemas.openxmlformats.org/officeDocument/2006/relationships/slideLayout" Target="/ppt/slideLayouts/slideLayout415.xml" Id="rId4" /><Relationship Type="http://schemas.openxmlformats.org/officeDocument/2006/relationships/slideLayout" Target="/ppt/slideLayouts/slideLayout916.xml" Id="rId9" /><Relationship Type="http://schemas.openxmlformats.org/officeDocument/2006/relationships/slideLayout" Target="/ppt/slideLayouts/slideLayout1417.xml" Id="rId1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9/21/2015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221"/>
      </p:ext>
    </p:extLst>
  </p:cSld>
  <p:clrMapOvr>
    <a:masterClrMapping/>
  </p:clrMapOvr>
</p:sld>
</file>

<file path=ppt/theme/theme11.xml><?xml version="1.0" encoding="utf-8"?>
<a:theme xmlns:a="http://schemas.openxmlformats.org/drawingml/2006/main" name="TM04033917[[fn=Berlin]]_novariants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M04033917[[fn=Berlin]]_novariants" id="{309C13C0-3BE0-4E8F-8916-1D5516B3B5DD}" vid="{18E1BE87-7240-45DF-8788-3CAEB7F17AB1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TM00001032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Arial</vt:lpstr>
      <vt:lpstr>Trebuchet MS</vt:lpstr>
      <vt:lpstr>TM04033917[[fn=Berlin]]_novariants</vt:lpstr>
      <vt:lpstr>PowerPoint Presentation</vt:lpstr>
    </vt:vector>
  </ap:TitlesOfParts>
  <ap:LinksUpToDate>false</ap:LinksUpToDate>
  <ap:SharedDoc>false</ap:SharedDoc>
  <ap:HyperlinksChanged>false</ap:HyperlinksChanged>
  <ap:AppVersion>16.0000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2015-09-21T23:12:49Z</dcterms:created>
  <dcterms:modified xsi:type="dcterms:W3CDTF">2015-09-21T23:13:18Z</dcterms:modified>
</cp:coreProperties>
</file>