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166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0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6260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92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74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46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46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725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9377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6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office theme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2013-07-15T20:26:25Z</dcterms:created>
  <dcterms:modified xsi:type="dcterms:W3CDTF">2013-07-15T20:26:29Z</dcterms:modified>
</cp:coreProperties>
</file>