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72C26-35E5-4283-ACA5-F5D9124AF9B4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216A-723A-4C86-89D1-BAD22160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F548D-D9EE-4800-B26A-C4A2EA2E981D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4DD5-A74C-4EFE-ABD0-F7B6105E1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ass Sched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700" smtClean="0">
                <a:solidFill>
                  <a:schemeClr val="bg1"/>
                </a:solidFill>
              </a:rPr>
              <a:t>Subject:</a:t>
            </a:r>
            <a:endParaRPr lang="en-US" sz="700">
              <a:solidFill>
                <a:schemeClr val="bg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sun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mon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tue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wed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thu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fri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+mj-lt"/>
              </a:rPr>
              <a:t>sat</a:t>
            </a:r>
            <a:endParaRPr lang="en-US" sz="120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Ova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Freeform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Ova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Class name</a:t>
            </a: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86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87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88" name="Text Placehold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89" name="Text Placehold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0" name="Text Placeholder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1" name="Text Placehold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93" name="Text Placeholder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4" name="Text Placeholder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5" name="Text Placehold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6" name="Text Placeholder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7" name="Text Placeholder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8" name="Text Placeholder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99" name="Text Placeholder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01" name="Text Placeholder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2" name="Text Placeholder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3" name="Text Placeholder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4" name="Text Placeholder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5" name="Text Placeholder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6" name="Text Placeholder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07" name="Text Placeholder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09" name="Text Placeholder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0" name="Text Placeholder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1" name="Text Placeholder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2" name="Text Placeholder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3" name="Text Placeholder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4" name="Text Placeholder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5" name="Text Placeholder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17" name="Text Placeholder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8" name="Text Placeholder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19" name="Text Placeholder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0" name="Text Placeholder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1" name="Text Placeholder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2" name="Text Placeholder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3" name="Text Placeholder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25" name="Text Placeholder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6" name="Text Placeholder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7" name="Text Placeholder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8" name="Text Placeholder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29" name="Text Placeholder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0" name="Text Placeholder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1" name="Text Placeholder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33" name="Text Placeholder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4" name="Text Placeholder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5" name="Text Placeholder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6" name="Text Placeholder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7" name="Text Placeholder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8" name="Text Placeholder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Enter notes here</a:t>
            </a:r>
          </a:p>
        </p:txBody>
      </p:sp>
      <p:sp>
        <p:nvSpPr>
          <p:cNvPr id="139" name="Text Placeholder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en-US" dirty="0" smtClean="0"/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E6EA3B9-2AD1-493F-835C-05D0707624A4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Schedule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Math 101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English 101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French 101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Physics 101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Computer </a:t>
            </a:r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Art 101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Oct 20</a:t>
            </a:r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Study for test</a:t>
            </a:r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Oct 21</a:t>
            </a:r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Test – chapter 4</a:t>
            </a:r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Oct 22</a:t>
            </a:r>
            <a:endParaRPr lang="en-US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No class today</a:t>
            </a:r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Bring inspiration file</a:t>
            </a:r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Oct 23</a:t>
            </a:r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smtClean="0"/>
              <a:t>Oct 24</a:t>
            </a:r>
            <a:endParaRPr lang="en-US"/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 smtClean="0"/>
              <a:t>Oct 25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US" smtClean="0"/>
              <a:t>Essay due today</a:t>
            </a:r>
            <a:endParaRPr lang="en-US"/>
          </a:p>
        </p:txBody>
      </p:sp>
      <p:sp>
        <p:nvSpPr>
          <p:cNvPr id="121" name="Text Placeholder 120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Text Placeholder 122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4" name="Text Placeholder 123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smtClean="0"/>
              <a:t>Oct 26</a:t>
            </a:r>
            <a:endParaRPr lang="en-US"/>
          </a:p>
        </p:txBody>
      </p:sp>
      <p:sp>
        <p:nvSpPr>
          <p:cNvPr id="125" name="Text Placeholder 124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ClassSchedule_BySubject</vt:lpstr>
      <vt:lpstr>Class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2013-06-09T23:28:03Z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