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slideLayouts/slideLayout6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F01FF45-6348-4DFF-A097-9E0C54007E81}">
      <dgm:prSet phldrT="[Text]"/>
      <dgm:spPr/>
      <dgm:t>
        <a:bodyPr/>
        <a:lstStyle/>
        <a:p>
          <a:r>
            <a:rPr lang="en-US" dirty="0" smtClean="0"/>
            <a:t>Name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en-US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en-US"/>
        </a:p>
      </dgm:t>
    </dgm:pt>
    <dgm:pt modelId="{BFBC97C7-0F03-4565-9158-FBB91717A2B6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en-US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en-US"/>
        </a:p>
      </dgm:t>
    </dgm:pt>
    <dgm:pt modelId="{8870A86E-AE45-4C26-8AC9-32FA7050A4C7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en-US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en-US"/>
        </a:p>
      </dgm:t>
    </dgm:pt>
    <dgm:pt modelId="{2AB4D084-5D3E-4CB6-ABED-82BD38D82611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en-US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en-US"/>
        </a:p>
      </dgm:t>
    </dgm:pt>
    <dgm:pt modelId="{BC13C424-D815-423B-A016-8C803D3706EB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en-US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en-US"/>
        </a:p>
      </dgm:t>
    </dgm:pt>
    <dgm:pt modelId="{4DB08FAD-9D5E-4FD0-8719-77853034C36D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en-US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en-US"/>
        </a:p>
      </dgm:t>
    </dgm:pt>
    <dgm:pt modelId="{70934EB4-A246-4519-921C-4B80BD742CC5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en-US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en-US"/>
        </a:p>
      </dgm:t>
    </dgm:pt>
    <dgm:pt modelId="{D0C76AE8-ACAE-45ED-9A80-62B00E6A0E82}">
      <dgm:prSet phldrT="[Text]"/>
      <dgm:spPr/>
      <dgm:t>
        <a:bodyPr/>
        <a:lstStyle/>
        <a:p>
          <a:r>
            <a:rPr lang="en-US" dirty="0" smtClean="0"/>
            <a:t>Name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en-US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en-US"/>
        </a:p>
      </dgm:t>
    </dgm:pt>
    <dgm:pt modelId="{33B33A60-A94A-4487-8B39-3BF078D409F9}">
      <dgm:prSet phldrT="[Text]"/>
      <dgm:spPr/>
      <dgm:t>
        <a:bodyPr/>
        <a:lstStyle/>
        <a:p>
          <a:r>
            <a:rPr lang="en-US" dirty="0" smtClean="0"/>
            <a:t>Name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en-US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en-US"/>
        </a:p>
      </dgm:t>
    </dgm:pt>
    <dgm:pt modelId="{9D5E5742-3CBE-44F5-85E8-A786A586B195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en-US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en-US"/>
        </a:p>
      </dgm:t>
    </dgm:pt>
    <dgm:pt modelId="{CB9A888F-5DBC-4177-883F-1C3C039576A2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en-US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en-US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en-US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en-US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en-US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en-US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en-US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en-US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en-US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en-US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en-US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en-US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en-US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en-US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en-US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en-US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en-US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en-US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en-US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en-US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en-US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en-US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en-US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en-US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en-US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en-US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en-US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en-US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en-US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en-US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en-US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en-US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r>
            <a:rPr lang="en-US" sz="2500" kern="1200" dirty="0" smtClean="0"/>
            <a:t/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r>
            <a:rPr lang="en-US" sz="2500" kern="1200" dirty="0" smtClean="0"/>
            <a:t/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r>
            <a:rPr lang="en-US" sz="2500" kern="1200" dirty="0" smtClean="0"/>
            <a:t/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Name</a:t>
          </a:r>
          <a:br>
            <a:rPr lang="en-US" sz="2500" kern="1200" dirty="0" smtClean="0"/>
          </a:br>
          <a:r>
            <a:rPr lang="en-US" sz="2500" kern="1200" dirty="0" smtClean="0"/>
            <a:t>TITLE</a:t>
          </a:r>
          <a:endParaRPr lang="en-US" sz="2500" kern="1200" dirty="0"/>
        </a:p>
      </dsp:txBody>
      <dsp:txXfrm>
        <a:off x="8031751" y="3650136"/>
        <a:ext cx="1530243" cy="742035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0A6FB-44D7-4852-AE92-92B33D494417}" type="datetimeFigureOut">
              <a:rPr lang="en-US"/>
              <a:t>3/18/2014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A7A23-0249-498D-95B3-93F16DE736C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F662A-7DEF-46D3-A63B-3DEDA708C724}" type="datetimeFigureOut">
              <a:rPr lang="en-US"/>
              <a:t>3/18/2014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AE350-FCB4-48CA-9F3A-68918BFFC91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3/18/2014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3/18/2014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3/18/2014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3/18/2014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3/18/2014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3/18/2014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3/18/2014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3/18/2014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3/18/2014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3/18/2014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3/18/2014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1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3/18/2014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61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Hierarchy SmartArt</a:t>
            </a:r>
            <a:endParaRPr lang="en-US" dirty="0"/>
          </a:p>
        </p:txBody>
      </p:sp>
      <p:graphicFrame>
        <p:nvGraphicFramePr>
          <p:cNvPr id="5" name="Diagram 4" descr="Horizontal Hierarchy" title="SmartArt"/>
          <p:cNvGraphicFramePr/>
          <p:nvPr>
            <p:extLst>
              <p:ext uri="{D42A27DB-BD31-4B8C-83A1-F6EECF244321}">
                <p14:modId xmlns:p14="http://schemas.microsoft.com/office/powerpoint/2010/main" val="1865855520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Org Chart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15</ap:Words>
  <ap:Application>Microsoft Office PowerPoint</ap:Application>
  <ap:PresentationFormat>Widescreen</ap:PresentationFormat>
  <ap:Paragraphs>13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Org Chart 01 16x9</vt:lpstr>
      <vt:lpstr>Horizontal Hierarchy SmartArt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Hierarchy SmartArt</dc:title>
  <dc:creator/>
  <cp:keywords/>
  <cp:lastModifiedBy> </cp:lastModifiedBy>
  <cp:revision>3</cp:revision>
  <dcterms:modified xsi:type="dcterms:W3CDTF">2014-03-18T20:56:19Z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