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6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4"/>
    <a:srgbClr val="2C76BB"/>
    <a:srgbClr val="2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95F13D-FB07-4EA0-B084-2FFD57853EF2}" v="9" dt="2019-10-29T17:13:01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2680" autoAdjust="0"/>
  </p:normalViewPr>
  <p:slideViewPr>
    <p:cSldViewPr snapToGrid="0">
      <p:cViewPr>
        <p:scale>
          <a:sx n="110" d="100"/>
          <a:sy n="110" d="100"/>
        </p:scale>
        <p:origin x="1368" y="-6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926A6-5ACC-4FCD-BC27-F63F27EA4CDB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9205-A3B5-41AB-A047-12A7F12A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D9205-A3B5-41AB-A047-12A7F12A81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4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3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Orang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4">
            <a:extLst>
              <a:ext uri="{FF2B5EF4-FFF2-40B4-BE49-F238E27FC236}">
                <a16:creationId xmlns:a16="http://schemas.microsoft.com/office/drawing/2014/main" xmlns="" id="{E22DB55A-D262-4089-A5E9-0A41B6D74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7772398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890" tIns="35448" rIns="70890" bIns="354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93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1"/>
            <a:ext cx="4344184" cy="2705947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Pro Semibold" panose="020B0502040504020203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0C86B30E-69E2-470A-A4A5-5938C070A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589" y="4082310"/>
            <a:ext cx="4344184" cy="187653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518136" indent="0" algn="ctr">
              <a:buNone/>
              <a:defRPr sz="2267"/>
            </a:lvl2pPr>
            <a:lvl3pPr marL="1036271" indent="0" algn="ctr">
              <a:buNone/>
              <a:defRPr sz="2040"/>
            </a:lvl3pPr>
            <a:lvl4pPr marL="1554407" indent="0" algn="ctr">
              <a:buNone/>
              <a:defRPr sz="1813"/>
            </a:lvl4pPr>
            <a:lvl5pPr marL="2072543" indent="0" algn="ctr">
              <a:buNone/>
              <a:defRPr sz="1813"/>
            </a:lvl5pPr>
            <a:lvl6pPr marL="2590678" indent="0" algn="ctr">
              <a:buNone/>
              <a:defRPr sz="1813"/>
            </a:lvl6pPr>
            <a:lvl7pPr marL="3108814" indent="0" algn="ctr">
              <a:buNone/>
              <a:defRPr sz="1813"/>
            </a:lvl7pPr>
            <a:lvl8pPr marL="3626950" indent="0" algn="ctr">
              <a:buNone/>
              <a:defRPr sz="1813"/>
            </a:lvl8pPr>
            <a:lvl9pPr marL="4145086" indent="0" algn="ctr">
              <a:buNone/>
              <a:defRPr sz="18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4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Orange_Par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4">
            <a:extLst>
              <a:ext uri="{FF2B5EF4-FFF2-40B4-BE49-F238E27FC236}">
                <a16:creationId xmlns:a16="http://schemas.microsoft.com/office/drawing/2014/main" xmlns="" id="{E22DB55A-D262-4089-A5E9-0A41B6D74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5709918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890" tIns="35448" rIns="70890" bIns="354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93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1"/>
            <a:ext cx="4344184" cy="2705947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6" name="Rectangle 5" descr="Gray background">
            <a:extLst>
              <a:ext uri="{FF2B5EF4-FFF2-40B4-BE49-F238E27FC236}">
                <a16:creationId xmlns:a16="http://schemas.microsoft.com/office/drawing/2014/main" xmlns="" id="{154ABA70-2B19-4CA2-A2FE-3BCF25249449}"/>
              </a:ext>
            </a:extLst>
          </p:cNvPr>
          <p:cNvSpPr/>
          <p:nvPr userDrawn="1"/>
        </p:nvSpPr>
        <p:spPr>
          <a:xfrm>
            <a:off x="0" y="5709920"/>
            <a:ext cx="10058400" cy="206248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5838825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439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Orange_Partial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4">
            <a:extLst>
              <a:ext uri="{FF2B5EF4-FFF2-40B4-BE49-F238E27FC236}">
                <a16:creationId xmlns:a16="http://schemas.microsoft.com/office/drawing/2014/main" xmlns="" id="{E22DB55A-D262-4089-A5E9-0A41B6D748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5709918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890" tIns="35448" rIns="70890" bIns="354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93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1"/>
            <a:ext cx="4344184" cy="2705947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5838825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1536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Orange_Th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4">
            <a:extLst>
              <a:ext uri="{FF2B5EF4-FFF2-40B4-BE49-F238E27FC236}">
                <a16:creationId xmlns:a16="http://schemas.microsoft.com/office/drawing/2014/main" xmlns="" id="{131D55CF-85BE-4498-A27F-EA9F268D1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3453136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550" tIns="31277" rIns="62550" bIns="312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229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2"/>
            <a:ext cx="4344184" cy="1538922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6" name="Rectangle 5" descr="Gray background">
            <a:extLst>
              <a:ext uri="{FF2B5EF4-FFF2-40B4-BE49-F238E27FC236}">
                <a16:creationId xmlns:a16="http://schemas.microsoft.com/office/drawing/2014/main" xmlns="" id="{154ABA70-2B19-4CA2-A2FE-3BCF25249449}"/>
              </a:ext>
            </a:extLst>
          </p:cNvPr>
          <p:cNvSpPr/>
          <p:nvPr userDrawn="1"/>
        </p:nvSpPr>
        <p:spPr>
          <a:xfrm>
            <a:off x="0" y="3453138"/>
            <a:ext cx="10058400" cy="431926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3691379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506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Orange_Thi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4">
            <a:extLst>
              <a:ext uri="{FF2B5EF4-FFF2-40B4-BE49-F238E27FC236}">
                <a16:creationId xmlns:a16="http://schemas.microsoft.com/office/drawing/2014/main" xmlns="" id="{131D55CF-85BE-4498-A27F-EA9F268D1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3453136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550" tIns="31277" rIns="62550" bIns="312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229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2"/>
            <a:ext cx="4344184" cy="1538922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3691379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27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u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4" descr="Blue background">
            <a:extLst>
              <a:ext uri="{FF2B5EF4-FFF2-40B4-BE49-F238E27FC236}">
                <a16:creationId xmlns:a16="http://schemas.microsoft.com/office/drawing/2014/main" xmlns="" id="{EA59F1ED-0E67-4FB1-8686-7C6FEB4C3E46}"/>
              </a:ext>
            </a:extLst>
          </p:cNvPr>
          <p:cNvSpPr/>
          <p:nvPr userDrawn="1"/>
        </p:nvSpPr>
        <p:spPr>
          <a:xfrm>
            <a:off x="0" y="1"/>
            <a:ext cx="10058400" cy="7772402"/>
          </a:xfrm>
          <a:prstGeom prst="rect">
            <a:avLst/>
          </a:prstGeom>
          <a:solidFill>
            <a:srgbClr val="007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>
              <a:solidFill>
                <a:srgbClr val="0078D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1"/>
            <a:ext cx="4344184" cy="2705947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Pro Semibold" panose="020B0502040504020203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0C86B30E-69E2-470A-A4A5-5938C070A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589" y="4082310"/>
            <a:ext cx="4344184" cy="187653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  <a:latin typeface="+mn-lt"/>
              </a:defRPr>
            </a:lvl1pPr>
            <a:lvl2pPr marL="518136" indent="0" algn="ctr">
              <a:buNone/>
              <a:defRPr sz="2267"/>
            </a:lvl2pPr>
            <a:lvl3pPr marL="1036271" indent="0" algn="ctr">
              <a:buNone/>
              <a:defRPr sz="2040"/>
            </a:lvl3pPr>
            <a:lvl4pPr marL="1554407" indent="0" algn="ctr">
              <a:buNone/>
              <a:defRPr sz="1813"/>
            </a:lvl4pPr>
            <a:lvl5pPr marL="2072543" indent="0" algn="ctr">
              <a:buNone/>
              <a:defRPr sz="1813"/>
            </a:lvl5pPr>
            <a:lvl6pPr marL="2590678" indent="0" algn="ctr">
              <a:buNone/>
              <a:defRPr sz="1813"/>
            </a:lvl6pPr>
            <a:lvl7pPr marL="3108814" indent="0" algn="ctr">
              <a:buNone/>
              <a:defRPr sz="1813"/>
            </a:lvl7pPr>
            <a:lvl8pPr marL="3626950" indent="0" algn="ctr">
              <a:buNone/>
              <a:defRPr sz="1813"/>
            </a:lvl8pPr>
            <a:lvl9pPr marL="4145086" indent="0" algn="ctr">
              <a:buNone/>
              <a:defRPr sz="18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77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Orange_Par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4" descr="Blue background">
            <a:extLst>
              <a:ext uri="{FF2B5EF4-FFF2-40B4-BE49-F238E27FC236}">
                <a16:creationId xmlns:a16="http://schemas.microsoft.com/office/drawing/2014/main" xmlns="" id="{09A1E4C2-8F8F-402F-B390-8975A435B0A1}"/>
              </a:ext>
            </a:extLst>
          </p:cNvPr>
          <p:cNvSpPr/>
          <p:nvPr userDrawn="1"/>
        </p:nvSpPr>
        <p:spPr>
          <a:xfrm>
            <a:off x="0" y="1"/>
            <a:ext cx="10058400" cy="5709919"/>
          </a:xfrm>
          <a:prstGeom prst="rect">
            <a:avLst/>
          </a:prstGeom>
          <a:solidFill>
            <a:srgbClr val="007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>
              <a:solidFill>
                <a:srgbClr val="0078D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1"/>
            <a:ext cx="4344184" cy="2705947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6" name="Rectangle 5" descr="Gray background">
            <a:extLst>
              <a:ext uri="{FF2B5EF4-FFF2-40B4-BE49-F238E27FC236}">
                <a16:creationId xmlns:a16="http://schemas.microsoft.com/office/drawing/2014/main" xmlns="" id="{154ABA70-2B19-4CA2-A2FE-3BCF25249449}"/>
              </a:ext>
            </a:extLst>
          </p:cNvPr>
          <p:cNvSpPr/>
          <p:nvPr userDrawn="1"/>
        </p:nvSpPr>
        <p:spPr>
          <a:xfrm>
            <a:off x="0" y="5709920"/>
            <a:ext cx="10058400" cy="206248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5A9CB415-1D11-4549-9DF1-E5AF0E31E5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5838825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465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ue_Partial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4" descr="Blue background">
            <a:extLst>
              <a:ext uri="{FF2B5EF4-FFF2-40B4-BE49-F238E27FC236}">
                <a16:creationId xmlns:a16="http://schemas.microsoft.com/office/drawing/2014/main" xmlns="" id="{00DAB062-0693-41B1-A715-5C9232A2FB22}"/>
              </a:ext>
            </a:extLst>
          </p:cNvPr>
          <p:cNvSpPr/>
          <p:nvPr userDrawn="1"/>
        </p:nvSpPr>
        <p:spPr>
          <a:xfrm>
            <a:off x="0" y="1"/>
            <a:ext cx="10058400" cy="5709919"/>
          </a:xfrm>
          <a:prstGeom prst="rect">
            <a:avLst/>
          </a:prstGeom>
          <a:solidFill>
            <a:srgbClr val="007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>
              <a:solidFill>
                <a:srgbClr val="0078D4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1"/>
            <a:ext cx="4344184" cy="2705947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5838825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52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39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ue_Th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4">
            <a:extLst>
              <a:ext uri="{FF2B5EF4-FFF2-40B4-BE49-F238E27FC236}">
                <a16:creationId xmlns:a16="http://schemas.microsoft.com/office/drawing/2014/main" xmlns="" id="{131D55CF-85BE-4498-A27F-EA9F268D1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3453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550" tIns="31277" rIns="62550" bIns="312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229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2"/>
            <a:ext cx="4344184" cy="1538922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6" name="Rectangle 5" descr="Gray background">
            <a:extLst>
              <a:ext uri="{FF2B5EF4-FFF2-40B4-BE49-F238E27FC236}">
                <a16:creationId xmlns:a16="http://schemas.microsoft.com/office/drawing/2014/main" xmlns="" id="{154ABA70-2B19-4CA2-A2FE-3BCF25249449}"/>
              </a:ext>
            </a:extLst>
          </p:cNvPr>
          <p:cNvSpPr/>
          <p:nvPr userDrawn="1"/>
        </p:nvSpPr>
        <p:spPr>
          <a:xfrm>
            <a:off x="0" y="3453138"/>
            <a:ext cx="10058400" cy="431926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3691379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06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ue_Thi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4">
            <a:extLst>
              <a:ext uri="{FF2B5EF4-FFF2-40B4-BE49-F238E27FC236}">
                <a16:creationId xmlns:a16="http://schemas.microsoft.com/office/drawing/2014/main" xmlns="" id="{131D55CF-85BE-4498-A27F-EA9F268D1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"/>
            <a:ext cx="10058400" cy="3453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2550" tIns="31277" rIns="62550" bIns="312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229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B48F9D15-F2BD-4876-97CA-C3227C5F5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589" y="1272012"/>
            <a:ext cx="4344184" cy="1538922"/>
          </a:xfrm>
        </p:spPr>
        <p:txBody>
          <a:bodyPr anchor="b">
            <a:normAutofit/>
          </a:bodyPr>
          <a:lstStyle>
            <a:lvl1pPr algn="l">
              <a:defRPr lang="en-US" sz="3300" b="1" kern="1200" spc="-17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Microsoft logo">
            <a:extLst>
              <a:ext uri="{FF2B5EF4-FFF2-40B4-BE49-F238E27FC236}">
                <a16:creationId xmlns:a16="http://schemas.microsoft.com/office/drawing/2014/main" xmlns="" id="{F5C055E0-0361-410A-B6BC-CC4D3CF1C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350" y="238243"/>
            <a:ext cx="1244850" cy="265176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C2573364-6380-4C9D-9A75-BFF3B4A74F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" y="3691379"/>
            <a:ext cx="9732963" cy="5143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50292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412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AndText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667C9B-0EAE-4344-8E25-813F368E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24" y="1985616"/>
            <a:ext cx="2198965" cy="2250758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27224633-DAF6-42FB-AB35-295D4907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23" y="178248"/>
            <a:ext cx="8675370" cy="547956"/>
          </a:xfrm>
        </p:spPr>
        <p:txBody>
          <a:bodyPr/>
          <a:lstStyle>
            <a:lvl1pPr>
              <a:defRPr lang="en-US" sz="2400" kern="120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30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52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AndText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Gray background">
            <a:extLst>
              <a:ext uri="{FF2B5EF4-FFF2-40B4-BE49-F238E27FC236}">
                <a16:creationId xmlns:a16="http://schemas.microsoft.com/office/drawing/2014/main" xmlns="" id="{B752476B-B4B6-47A6-BCA0-34A980AC4C00}"/>
              </a:ext>
            </a:extLst>
          </p:cNvPr>
          <p:cNvSpPr/>
          <p:nvPr userDrawn="1"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667C9B-0EAE-4344-8E25-813F368E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24" y="1985616"/>
            <a:ext cx="2198965" cy="2250758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27224633-DAF6-42FB-AB35-295D4907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23" y="178248"/>
            <a:ext cx="8675370" cy="547956"/>
          </a:xfrm>
        </p:spPr>
        <p:txBody>
          <a:bodyPr>
            <a:normAutofit/>
          </a:bodyPr>
          <a:lstStyle>
            <a:lvl1pPr>
              <a:defRPr lang="en-US" sz="2400" kern="120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Gray background">
            <a:extLst>
              <a:ext uri="{FF2B5EF4-FFF2-40B4-BE49-F238E27FC236}">
                <a16:creationId xmlns:a16="http://schemas.microsoft.com/office/drawing/2014/main" xmlns="" id="{B752476B-B4B6-47A6-BCA0-34A980AC4C00}"/>
              </a:ext>
            </a:extLst>
          </p:cNvPr>
          <p:cNvSpPr/>
          <p:nvPr userDrawn="1"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</p:spTree>
    <p:extLst>
      <p:ext uri="{BB962C8B-B14F-4D97-AF65-F5344CB8AC3E}">
        <p14:creationId xmlns:p14="http://schemas.microsoft.com/office/powerpoint/2010/main" val="1131273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4">
            <a:extLst>
              <a:ext uri="{FF2B5EF4-FFF2-40B4-BE49-F238E27FC236}">
                <a16:creationId xmlns:a16="http://schemas.microsoft.com/office/drawing/2014/main" xmlns="" id="{D0575EC3-37ED-474F-952C-33F492FA8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956977"/>
            <a:ext cx="10058400" cy="1815423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890" tIns="35448" rIns="70890" bIns="354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9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BACCF-E951-4C02-9E71-9FC55932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23" y="178248"/>
            <a:ext cx="8675370" cy="547956"/>
          </a:xfrm>
        </p:spPr>
        <p:txBody>
          <a:bodyPr>
            <a:normAutofit/>
          </a:bodyPr>
          <a:lstStyle>
            <a:lvl1pPr>
              <a:defRPr lang="en-US" sz="2400" kern="120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667C9B-0EAE-4344-8E25-813F368E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24" y="1985616"/>
            <a:ext cx="2198965" cy="2250758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xmlns="" id="{12C267E0-1439-4524-86F9-99A6F5F5B3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4223" y="6207407"/>
            <a:ext cx="9766688" cy="52322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2400" b="1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xmlns="" id="{0002AA37-4308-4C7F-854B-6C03D59DFE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223" y="6730626"/>
            <a:ext cx="9766688" cy="31557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30110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_Orange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Gray background">
            <a:extLst>
              <a:ext uri="{FF2B5EF4-FFF2-40B4-BE49-F238E27FC236}">
                <a16:creationId xmlns:a16="http://schemas.microsoft.com/office/drawing/2014/main" xmlns="" id="{5960B2B9-0620-4736-BCFF-8598492AC273}"/>
              </a:ext>
            </a:extLst>
          </p:cNvPr>
          <p:cNvSpPr/>
          <p:nvPr userDrawn="1"/>
        </p:nvSpPr>
        <p:spPr>
          <a:xfrm>
            <a:off x="0" y="0"/>
            <a:ext cx="10058400" cy="5956976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4" name="Rettangolo 4">
            <a:extLst>
              <a:ext uri="{FF2B5EF4-FFF2-40B4-BE49-F238E27FC236}">
                <a16:creationId xmlns:a16="http://schemas.microsoft.com/office/drawing/2014/main" xmlns="" id="{D0575EC3-37ED-474F-952C-33F492FA8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956977"/>
            <a:ext cx="10058400" cy="1815423"/>
          </a:xfrm>
          <a:prstGeom prst="rect">
            <a:avLst/>
          </a:prstGeom>
          <a:solidFill>
            <a:srgbClr val="D83B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0890" tIns="35448" rIns="70890" bIns="354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9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BACCF-E951-4C02-9E71-9FC55932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23" y="178248"/>
            <a:ext cx="8675370" cy="547956"/>
          </a:xfrm>
        </p:spPr>
        <p:txBody>
          <a:bodyPr>
            <a:normAutofit/>
          </a:bodyPr>
          <a:lstStyle>
            <a:lvl1pPr>
              <a:defRPr lang="en-US" sz="2400" kern="120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667C9B-0EAE-4344-8E25-813F368E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24" y="1985616"/>
            <a:ext cx="2198965" cy="2250758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xmlns="" id="{12C267E0-1439-4524-86F9-99A6F5F5B3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4223" y="6207407"/>
            <a:ext cx="9766688" cy="52322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2400" b="1" kern="1200" dirty="0">
                <a:solidFill>
                  <a:schemeClr val="bg1"/>
                </a:solidFill>
                <a:latin typeface="Segoe Pro Semibold" panose="020B0502040504020203" pitchFamily="34" charset="0"/>
                <a:ea typeface="+mn-ea"/>
                <a:cs typeface="+mn-cs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xmlns="" id="{0002AA37-4308-4C7F-854B-6C03D59DFE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223" y="6730626"/>
            <a:ext cx="9766688" cy="31557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2102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4" descr="Blue background">
            <a:extLst>
              <a:ext uri="{FF2B5EF4-FFF2-40B4-BE49-F238E27FC236}">
                <a16:creationId xmlns:a16="http://schemas.microsoft.com/office/drawing/2014/main" xmlns="" id="{939817E3-3F6D-402B-8F0A-452185402219}"/>
              </a:ext>
            </a:extLst>
          </p:cNvPr>
          <p:cNvSpPr/>
          <p:nvPr userDrawn="1"/>
        </p:nvSpPr>
        <p:spPr>
          <a:xfrm>
            <a:off x="0" y="5956977"/>
            <a:ext cx="10058400" cy="1815425"/>
          </a:xfrm>
          <a:prstGeom prst="rect">
            <a:avLst/>
          </a:prstGeom>
          <a:solidFill>
            <a:srgbClr val="007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>
              <a:solidFill>
                <a:srgbClr val="0078D4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667C9B-0EAE-4344-8E25-813F368E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24" y="1985616"/>
            <a:ext cx="2198965" cy="2250758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7E9A81C9-50FC-4EB0-BB23-6F59B908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23" y="178248"/>
            <a:ext cx="8675370" cy="547956"/>
          </a:xfrm>
        </p:spPr>
        <p:txBody>
          <a:bodyPr/>
          <a:lstStyle>
            <a:lvl1pPr>
              <a:defRPr lang="en-US" sz="2720" kern="120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7CB8604B-D410-4676-8DF5-6CE817FB9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4223" y="6207407"/>
            <a:ext cx="9766688" cy="52322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2400" b="1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21CA6597-BD73-4B88-82EC-2BD70BCC93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223" y="6730626"/>
            <a:ext cx="9766688" cy="31557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734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_Blue_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Gray background">
            <a:extLst>
              <a:ext uri="{FF2B5EF4-FFF2-40B4-BE49-F238E27FC236}">
                <a16:creationId xmlns:a16="http://schemas.microsoft.com/office/drawing/2014/main" xmlns="" id="{EBA15C5F-9A1C-45AB-B544-F4CF871F95AB}"/>
              </a:ext>
            </a:extLst>
          </p:cNvPr>
          <p:cNvSpPr/>
          <p:nvPr userDrawn="1"/>
        </p:nvSpPr>
        <p:spPr>
          <a:xfrm>
            <a:off x="0" y="0"/>
            <a:ext cx="10058400" cy="5956976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/>
          </a:p>
        </p:txBody>
      </p:sp>
      <p:sp>
        <p:nvSpPr>
          <p:cNvPr id="7" name="Rettangolo 4" descr="Blue background">
            <a:extLst>
              <a:ext uri="{FF2B5EF4-FFF2-40B4-BE49-F238E27FC236}">
                <a16:creationId xmlns:a16="http://schemas.microsoft.com/office/drawing/2014/main" xmlns="" id="{939817E3-3F6D-402B-8F0A-452185402219}"/>
              </a:ext>
            </a:extLst>
          </p:cNvPr>
          <p:cNvSpPr/>
          <p:nvPr userDrawn="1"/>
        </p:nvSpPr>
        <p:spPr>
          <a:xfrm>
            <a:off x="0" y="5956977"/>
            <a:ext cx="10058400" cy="1815425"/>
          </a:xfrm>
          <a:prstGeom prst="rect">
            <a:avLst/>
          </a:prstGeom>
          <a:solidFill>
            <a:srgbClr val="007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 dirty="0">
              <a:solidFill>
                <a:srgbClr val="0078D4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CD667C9B-0EAE-4344-8E25-813F368E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224" y="1985616"/>
            <a:ext cx="2198965" cy="2250758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7E9A81C9-50FC-4EB0-BB23-6F59B908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23" y="178248"/>
            <a:ext cx="8675370" cy="547956"/>
          </a:xfrm>
        </p:spPr>
        <p:txBody>
          <a:bodyPr/>
          <a:lstStyle>
            <a:lvl1pPr>
              <a:defRPr lang="en-US" sz="2720" kern="120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41C9BFA1-D02D-4EA6-A348-4EA18A8FA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4223" y="6207407"/>
            <a:ext cx="9766688" cy="52322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2400" b="1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xmlns="" id="{A76A0987-2760-4FED-909E-8012707DD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223" y="6730626"/>
            <a:ext cx="9766688" cy="315570"/>
          </a:xfrm>
        </p:spPr>
        <p:txBody>
          <a:bodyPr>
            <a:normAutofit/>
          </a:bodyPr>
          <a:lstStyle>
            <a:lvl1pPr marL="0" indent="0" algn="l" defTabSz="1036271" rtl="0" eaLnBrk="1" latinLnBrk="0" hangingPunct="1">
              <a:buNone/>
              <a:defRPr lang="en-US" sz="1500" kern="1200" dirty="0">
                <a:solidFill>
                  <a:schemeClr val="bg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2pPr>
            <a:lvl3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3pPr>
            <a:lvl4pPr marL="0" indent="0" algn="l" defTabSz="1036271" rtl="0" eaLnBrk="1" latinLnBrk="0" hangingPunct="1">
              <a:buNone/>
              <a:defRPr lang="en-US" sz="1587" kern="1200" dirty="0" smtClean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4pPr>
            <a:lvl5pPr marL="0" indent="0" algn="l" defTabSz="1036271" rtl="0" eaLnBrk="1" latinLnBrk="0" hangingPunct="1">
              <a:buNone/>
              <a:defRPr lang="en-US" sz="1587" kern="1200" dirty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5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3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5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0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8835-A04D-415E-8F2C-7A8C8EDCE086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68E8-15B1-4CD6-AB92-917A6907B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3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9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49" r:id="rId12"/>
    <p:sldLayoutId id="2147483680" r:id="rId13"/>
    <p:sldLayoutId id="2147483686" r:id="rId14"/>
    <p:sldLayoutId id="2147483684" r:id="rId15"/>
    <p:sldLayoutId id="2147483685" r:id="rId16"/>
    <p:sldLayoutId id="2147483679" r:id="rId17"/>
    <p:sldLayoutId id="2147483681" r:id="rId18"/>
    <p:sldLayoutId id="2147483687" r:id="rId19"/>
    <p:sldLayoutId id="2147483689" r:id="rId20"/>
    <p:sldLayoutId id="2147483688" r:id="rId21"/>
    <p:sldLayoutId id="2147483654" r:id="rId22"/>
    <p:sldLayoutId id="2147483683" r:id="rId23"/>
    <p:sldLayoutId id="2147483663" r:id="rId24"/>
    <p:sldLayoutId id="2147483682" r:id="rId25"/>
    <p:sldLayoutId id="2147483678" r:id="rId26"/>
    <p:sldLayoutId id="2147483664" r:id="rId27"/>
    <p:sldLayoutId id="2147483662" r:id="rId28"/>
    <p:sldLayoutId id="2147483665" r:id="rId29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EC1634DE-7F81-42B4-83EF-0369ABFFB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3" y="2237014"/>
            <a:ext cx="4723696" cy="3426579"/>
          </a:xfrm>
        </p:spPr>
        <p:txBody>
          <a:bodyPr>
            <a:noAutofit/>
          </a:bodyPr>
          <a:lstStyle/>
          <a:p>
            <a:pPr algn="l"/>
            <a:r>
              <a:rPr lang="en-US" sz="6000" kern="1100" dirty="0">
                <a:solidFill>
                  <a:schemeClr val="bg1"/>
                </a:solidFill>
              </a:rPr>
              <a:t>10 </a:t>
            </a:r>
            <a:r>
              <a:rPr lang="en-US" sz="6000" kern="1100" dirty="0">
                <a:solidFill>
                  <a:schemeClr val="bg1"/>
                </a:solidFill>
                <a:latin typeface="+mn-lt"/>
              </a:rPr>
              <a:t>essential</a:t>
            </a:r>
            <a:r>
              <a:rPr lang="en-US" sz="6000" kern="1100" dirty="0">
                <a:solidFill>
                  <a:schemeClr val="bg1"/>
                </a:solidFill>
              </a:rPr>
              <a:t> Windows 10 </a:t>
            </a:r>
            <a:r>
              <a:rPr lang="en-US" sz="6000" kern="1100" dirty="0">
                <a:solidFill>
                  <a:schemeClr val="bg1"/>
                </a:solidFill>
                <a:latin typeface="+mn-lt"/>
              </a:rPr>
              <a:t>keyboard shortcuts</a:t>
            </a:r>
          </a:p>
        </p:txBody>
      </p:sp>
      <p:pic>
        <p:nvPicPr>
          <p:cNvPr id="11" name="Immagine 6" descr="Microsoft logo">
            <a:extLst>
              <a:ext uri="{FF2B5EF4-FFF2-40B4-BE49-F238E27FC236}">
                <a16:creationId xmlns:a16="http://schemas.microsoft.com/office/drawing/2014/main" xmlns="" id="{C4011626-1CCC-4622-973F-B235B315F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893" y="416635"/>
            <a:ext cx="1301159" cy="273928"/>
          </a:xfrm>
          <a:prstGeom prst="rect">
            <a:avLst/>
          </a:prstGeom>
        </p:spPr>
      </p:pic>
      <p:pic>
        <p:nvPicPr>
          <p:cNvPr id="5" name="Picture 4" descr="An illustration of a keyboard and a computer monitor">
            <a:extLst>
              <a:ext uri="{FF2B5EF4-FFF2-40B4-BE49-F238E27FC236}">
                <a16:creationId xmlns:a16="http://schemas.microsoft.com/office/drawing/2014/main" xmlns="" id="{92CED625-E8F0-4C9D-9C1D-80B8EA0F4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2260460"/>
            <a:ext cx="3132364" cy="3427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0058401" cy="7772400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357339" y="947793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117774" y="947793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53624" y="2517048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117774" y="2517048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41143" y="947793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21438" y="1017582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357339" y="2517048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41143" y="2517048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21438" y="2586837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769" y="4084410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59919" y="4084410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99484" y="4084410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3288" y="4084410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63583" y="4154199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8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0318" y="5642644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84468" y="5642644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324033" y="5642644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7837" y="5642644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88132" y="5712433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776426" y="2654188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ounded Rectangle 4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94508" y="2642881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324399" y="2649761"/>
            <a:ext cx="786928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ounded Rectangle 4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672076" y="4202968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ounded Rectangle 4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224216" y="4202968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ounded Rectangle 5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377169" y="5750991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ounded Rectangle 5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87040" y="5748700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ounded Rectangle 4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15088" y="1104900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ounded Rectangle 4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33713" y="1100445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78D934C-3E84-46E1-9E85-D32FA37F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35" y="-447401"/>
            <a:ext cx="8675370" cy="47691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Search, screenshot, clipboard, dictate</a:t>
            </a:r>
          </a:p>
        </p:txBody>
      </p:sp>
      <p:pic>
        <p:nvPicPr>
          <p:cNvPr id="92" name="Picture 91" descr="An illustrated magnifying glass ic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000" y="1209497"/>
            <a:ext cx="772714" cy="7727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71530" y="1071052"/>
            <a:ext cx="288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Search for anything</a:t>
            </a:r>
          </a:p>
        </p:txBody>
      </p:sp>
      <p:pic>
        <p:nvPicPr>
          <p:cNvPr id="95" name="Picture 94" descr="Microsoft Windows k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794" y="1159272"/>
            <a:ext cx="202500" cy="202500"/>
          </a:xfrm>
          <a:prstGeom prst="rect">
            <a:avLst/>
          </a:prstGeom>
        </p:spPr>
      </p:pic>
      <p:sp>
        <p:nvSpPr>
          <p:cNvPr id="103" name="Rectangle 102"/>
          <p:cNvSpPr/>
          <p:nvPr/>
        </p:nvSpPr>
        <p:spPr>
          <a:xfrm>
            <a:off x="6664621" y="1070685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947570" y="108253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0493" y="1436914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Get personalized results to searches for people, email, files in local and shared sites, or info from the web. </a:t>
            </a:r>
          </a:p>
        </p:txBody>
      </p:sp>
      <p:pic>
        <p:nvPicPr>
          <p:cNvPr id="93" name="Picture 92" descr="An illustrated scissors ic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500" y="2795633"/>
            <a:ext cx="708750" cy="753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57341" y="2608833"/>
            <a:ext cx="288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Take a screenshot</a:t>
            </a:r>
          </a:p>
        </p:txBody>
      </p:sp>
      <p:pic>
        <p:nvPicPr>
          <p:cNvPr id="96" name="Picture 95" descr="Microsoft Windows k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482" y="2719169"/>
            <a:ext cx="202500" cy="202500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>
            <a:off x="6042629" y="2625977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392540" y="2639934"/>
            <a:ext cx="648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Shift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028832" y="2629995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7301559" y="262597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0493" y="3008943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Capture and mark up all or part of your PC screen or any image, then save and share.</a:t>
            </a:r>
          </a:p>
        </p:txBody>
      </p:sp>
      <p:pic>
        <p:nvPicPr>
          <p:cNvPr id="94" name="Picture 93" descr="An illustrated clipboard ic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7000" y="4364672"/>
            <a:ext cx="663750" cy="753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69545" y="4164383"/>
            <a:ext cx="3101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Access clipboard history</a:t>
            </a:r>
          </a:p>
        </p:txBody>
      </p:sp>
      <p:pic>
        <p:nvPicPr>
          <p:cNvPr id="97" name="Picture 96" descr="Microsoft Windows k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132" y="4263188"/>
            <a:ext cx="202500" cy="202500"/>
          </a:xfrm>
          <a:prstGeom prst="rect">
            <a:avLst/>
          </a:prstGeom>
        </p:spPr>
      </p:pic>
      <p:sp>
        <p:nvSpPr>
          <p:cNvPr id="99" name="Rectangle 98"/>
          <p:cNvSpPr/>
          <p:nvPr/>
        </p:nvSpPr>
        <p:spPr>
          <a:xfrm>
            <a:off x="6934568" y="4172945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219258" y="417977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80493" y="4560471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Save recent copied or cut items on the clipboard so you can paste them in other apps or sync across devices.</a:t>
            </a:r>
          </a:p>
        </p:txBody>
      </p:sp>
      <p:pic>
        <p:nvPicPr>
          <p:cNvPr id="91" name="Picture 90" descr="An illustrated microphone ic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5668" y="5884561"/>
            <a:ext cx="551250" cy="832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597" y="5699837"/>
            <a:ext cx="288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Talk instead of type</a:t>
            </a:r>
          </a:p>
        </p:txBody>
      </p:sp>
      <p:pic>
        <p:nvPicPr>
          <p:cNvPr id="98" name="Picture 97" descr="Microsoft Windows k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225" y="5813457"/>
            <a:ext cx="202500" cy="202500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>
          <a:xfrm>
            <a:off x="6626795" y="571138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869822" y="5728324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0493" y="6099947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Use speech recognition to convert spoken words into text anywhere on your PC.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0058401" cy="7772400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198" y="947793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59348" y="947793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98913" y="947793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717" y="947793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63012" y="1017582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198" y="2515334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59348" y="2515334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98913" y="2515334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717" y="2515334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63012" y="2585123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198" y="4082875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59348" y="4082875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98913" y="4082875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717" y="4082875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63012" y="4152664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7679" y="5610224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71829" y="5610224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311394" y="5610224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198" y="5610224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75493" y="5680013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ounded Rectangle 5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825213" y="1101803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343839" y="1101052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08494" y="2649616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ounded Rectangle 6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27120" y="2648865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170782" y="4207863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689408" y="4207112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244188" y="5745537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ounded Rectangle 7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762813" y="5744786"/>
            <a:ext cx="492673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2C6FB4C-F824-4220-8052-22ABCAFB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7" y="-453691"/>
            <a:ext cx="8675370" cy="42108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Emoji, desktop, screen lock, switch tasks</a:t>
            </a:r>
          </a:p>
        </p:txBody>
      </p:sp>
      <p:pic>
        <p:nvPicPr>
          <p:cNvPr id="2" name="Picture 1" descr="An illustrated smiley face emoji ic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739" y="1229828"/>
            <a:ext cx="731250" cy="731250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3178124" y="1040174"/>
            <a:ext cx="3714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Express yourself with emoji</a:t>
            </a:r>
          </a:p>
        </p:txBody>
      </p:sp>
      <p:pic>
        <p:nvPicPr>
          <p:cNvPr id="54" name="Picture 53" descr="Microsoft Windows 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919" y="1156175"/>
            <a:ext cx="202500" cy="202500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7074746" y="106758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387840" y="108314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180493" y="1436914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Search for small images, symbols, or icons to express emotions or communicate playfully without words. </a:t>
            </a:r>
          </a:p>
        </p:txBody>
      </p:sp>
      <p:pic>
        <p:nvPicPr>
          <p:cNvPr id="95" name="Picture 94" descr="An illustrated desktop monitor ic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662" y="2944008"/>
            <a:ext cx="754761" cy="586050"/>
          </a:xfrm>
          <a:prstGeom prst="rect">
            <a:avLst/>
          </a:prstGeom>
        </p:spPr>
      </p:pic>
      <p:sp>
        <p:nvSpPr>
          <p:cNvPr id="98" name="Rectangle 97" descr="An illustrated computer monitor icon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1026788" y="2991365"/>
            <a:ext cx="656731" cy="364271"/>
          </a:xfrm>
          <a:prstGeom prst="rect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609843" y="2600121"/>
            <a:ext cx="288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Clear window clutter</a:t>
            </a:r>
          </a:p>
        </p:txBody>
      </p:sp>
      <p:pic>
        <p:nvPicPr>
          <p:cNvPr id="62" name="Picture 61" descr="Microsoft Windows 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200" y="2703988"/>
            <a:ext cx="202500" cy="20250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6658027" y="2615401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920881" y="2630957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80493" y="2986353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Quickly access the desktop window behind all other windows that hosts computer icons for files and folders. </a:t>
            </a:r>
          </a:p>
        </p:txBody>
      </p:sp>
      <p:pic>
        <p:nvPicPr>
          <p:cNvPr id="96" name="Picture 95" descr="An illustration of a padlock on top of a computer monito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803" y="4497758"/>
            <a:ext cx="742378" cy="599613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3835616" y="4155355"/>
            <a:ext cx="288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Lock your screen</a:t>
            </a:r>
          </a:p>
        </p:txBody>
      </p:sp>
      <p:pic>
        <p:nvPicPr>
          <p:cNvPr id="69" name="Picture 68" descr="Microsoft Windows 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488" y="4262235"/>
            <a:ext cx="202500" cy="202500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6420315" y="4173648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711051" y="4181397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80493" y="4551311"/>
            <a:ext cx="6873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Quickly lock your screen to prevent others from accessing your computer. </a:t>
            </a:r>
          </a:p>
        </p:txBody>
      </p:sp>
      <p:pic>
        <p:nvPicPr>
          <p:cNvPr id="97" name="Picture 96" descr="An illustration of several partial rectangles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2181" y="5947498"/>
            <a:ext cx="692330" cy="682974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3671530" y="5681378"/>
            <a:ext cx="288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Quickly switch tasks</a:t>
            </a:r>
          </a:p>
        </p:txBody>
      </p:sp>
      <p:pic>
        <p:nvPicPr>
          <p:cNvPr id="76" name="Picture 75" descr="Microsoft Windows 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894" y="5799909"/>
            <a:ext cx="202500" cy="202500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6493721" y="571132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750164" y="5726820"/>
            <a:ext cx="533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Tab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180493" y="6077551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Display and switch between open windows or multiple workspaces. </a:t>
            </a:r>
          </a:p>
          <a:p>
            <a:r>
              <a:rPr lang="en-US" sz="1600" dirty="0">
                <a:solidFill>
                  <a:srgbClr val="2F2F2F"/>
                </a:solidFill>
              </a:rPr>
              <a:t>See activities across your devices for the past 30 days with timeline.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0058401" cy="7772400"/>
          </a:xfrm>
          <a:prstGeom prst="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198" y="1832048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59348" y="1832048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298913" y="1832048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717" y="1832048"/>
            <a:ext cx="1316334" cy="1316334"/>
            <a:chOff x="-1925676" y="1588378"/>
            <a:chExt cx="1316334" cy="1316334"/>
          </a:xfrm>
          <a:solidFill>
            <a:srgbClr val="0078D4"/>
          </a:solidFill>
        </p:grpSpPr>
        <p:sp>
          <p:nvSpPr>
            <p:cNvPr id="15" name="Oval 14"/>
            <p:cNvSpPr/>
            <p:nvPr/>
          </p:nvSpPr>
          <p:spPr>
            <a:xfrm>
              <a:off x="-1925676" y="1588378"/>
              <a:ext cx="1316334" cy="131633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-1845381" y="1658167"/>
              <a:ext cx="1155743" cy="1155743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Rectangle 5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6521380"/>
            <a:ext cx="10058401" cy="1251020"/>
          </a:xfrm>
          <a:prstGeom prst="rect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7679" y="3389543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071829" y="3389543"/>
            <a:ext cx="1316334" cy="13163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311394" y="3389543"/>
            <a:ext cx="7473054" cy="131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5198" y="3389543"/>
            <a:ext cx="1316334" cy="1316334"/>
          </a:xfrm>
          <a:prstGeom prst="ellipse">
            <a:avLst/>
          </a:prstGeom>
          <a:solidFill>
            <a:srgbClr val="007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75493" y="3459332"/>
            <a:ext cx="1155743" cy="1155743"/>
          </a:xfrm>
          <a:prstGeom prst="ellipse">
            <a:avLst/>
          </a:prstGeom>
          <a:solidFill>
            <a:srgbClr val="0078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575819" y="3507800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94445" y="3507049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444851" y="1969389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ounded Rectangle 3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963477" y="1968638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499186" y="1968638"/>
            <a:ext cx="328612" cy="332014"/>
          </a:xfrm>
          <a:prstGeom prst="roundRect">
            <a:avLst/>
          </a:prstGeom>
          <a:solidFill>
            <a:srgbClr val="2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9146A-5148-4649-A5EA-9FC564C13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0" y="-547475"/>
            <a:ext cx="8675370" cy="50059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2">
                    <a:lumMod val="10000"/>
                    <a:lumOff val="90000"/>
                  </a:schemeClr>
                </a:solidFill>
              </a:rPr>
              <a:t>Snap windows, change settings</a:t>
            </a:r>
          </a:p>
        </p:txBody>
      </p:sp>
      <p:pic>
        <p:nvPicPr>
          <p:cNvPr id="44" name="Picture 43" descr="An illustration of a monitor with an arrow pointing to the right portion of 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34" y="2267419"/>
            <a:ext cx="779409" cy="44793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110721" y="1919785"/>
            <a:ext cx="3714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Snap windows side by side</a:t>
            </a:r>
          </a:p>
        </p:txBody>
      </p:sp>
      <p:pic>
        <p:nvPicPr>
          <p:cNvPr id="36" name="Picture 35" descr="Microsoft Windows k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557" y="2023761"/>
            <a:ext cx="202500" cy="20250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4384" y="193517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pic>
        <p:nvPicPr>
          <p:cNvPr id="41" name="Picture 40" descr="Arrow pointing left 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837" y="2072770"/>
            <a:ext cx="191250" cy="123750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7227383" y="1996145"/>
            <a:ext cx="3273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2F2F2F"/>
                </a:solidFill>
              </a:rPr>
              <a:t>or</a:t>
            </a:r>
          </a:p>
        </p:txBody>
      </p:sp>
      <p:pic>
        <p:nvPicPr>
          <p:cNvPr id="57" name="Picture 56" descr="Arrow pointing right ke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569779" y="2072770"/>
            <a:ext cx="191250" cy="12375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2199512" y="2297282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Perfectly snap windows to the sides without the need to resize and position them manually.</a:t>
            </a:r>
          </a:p>
        </p:txBody>
      </p:sp>
      <p:pic>
        <p:nvPicPr>
          <p:cNvPr id="52" name="Picture 51" descr="An illustrated notifications ic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591" y="3764672"/>
            <a:ext cx="752582" cy="721224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458893" y="3467439"/>
            <a:ext cx="3714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F2F2F"/>
                </a:solidFill>
              </a:rPr>
              <a:t>Quickly change settings</a:t>
            </a:r>
          </a:p>
        </p:txBody>
      </p:sp>
      <p:pic>
        <p:nvPicPr>
          <p:cNvPr id="30" name="Picture 29" descr="Microsoft Windows ke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525" y="3562172"/>
            <a:ext cx="202500" cy="2025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825352" y="3473585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F2F2F"/>
                </a:solidFill>
              </a:rPr>
              <a:t>+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100170" y="348839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99512" y="3835693"/>
            <a:ext cx="6873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F2F2F"/>
                </a:solidFill>
              </a:rPr>
              <a:t>Access app notifications and commonly used settings—or quick actions—in a single pop-up sidebar. 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43763" y="6916057"/>
            <a:ext cx="7892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For more information, visit aka.ms/WindowsShortcuts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_Office_Infographic_Template_Landscape">
  <a:themeElements>
    <a:clrScheme name="Custom 1">
      <a:dk1>
        <a:sysClr val="windowText" lastClr="000000"/>
      </a:dk1>
      <a:lt1>
        <a:sysClr val="window" lastClr="FFFFFF"/>
      </a:lt1>
      <a:dk2>
        <a:srgbClr val="2F2F2F"/>
      </a:dk2>
      <a:lt2>
        <a:srgbClr val="D2D2D2"/>
      </a:lt2>
      <a:accent1>
        <a:srgbClr val="0078D4"/>
      </a:accent1>
      <a:accent2>
        <a:srgbClr val="D83B01"/>
      </a:accent2>
      <a:accent3>
        <a:srgbClr val="939393"/>
      </a:accent3>
      <a:accent4>
        <a:srgbClr val="E6E6E6"/>
      </a:accent4>
      <a:accent5>
        <a:srgbClr val="282828"/>
      </a:accent5>
      <a:accent6>
        <a:srgbClr val="505050"/>
      </a:accent6>
      <a:hlink>
        <a:srgbClr val="0078D4"/>
      </a:hlink>
      <a:folHlink>
        <a:srgbClr val="A80000"/>
      </a:folHlink>
    </a:clrScheme>
    <a:fontScheme name="Custom 2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0 essential Windows 10 keyboard shortcuts" id="{404D26BF-FD6F-46CA-B7B8-6A19AB74FD38}" vid="{AD6555C8-2D86-44DA-8A88-B112EF4F8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 essential Windows 10 keyboard shortcuts</Template>
  <TotalTime>0</TotalTime>
  <Words>270</Words>
  <Application>Microsoft Office PowerPoint</Application>
  <PresentationFormat>Custom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Pro Semibold</vt:lpstr>
      <vt:lpstr>Segoe UI</vt:lpstr>
      <vt:lpstr>Segoe UI Semibold</vt:lpstr>
      <vt:lpstr>2018_Office_Infographic_Template_Landscape</vt:lpstr>
      <vt:lpstr>10 essential Windows 10 keyboard shortcuts</vt:lpstr>
      <vt:lpstr>Search, screenshot, clipboard, dictate</vt:lpstr>
      <vt:lpstr>Emoji, desktop, screen lock, switch tasks</vt:lpstr>
      <vt:lpstr>Snap windows, change settings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2019-10-29T18:39:46Z</dcterms:created>
  <dcterms:modified xsi:type="dcterms:W3CDTF">2019-10-29T18:39:57Z</dcterms:modified>
</cp:coreProperties>
</file>