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customXml/item1.xml" ContentType="application/xml"/>
  <Override PartName="/customXml/itemProps11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customXml/item32.xml" ContentType="application/xml"/>
  <Override PartName="/customXml/itemProps32.xml" ContentType="application/vnd.openxmlformats-officedocument.customXmlProperties+xml"/>
  <Override PartName="/ppt/presProps.xml" ContentType="application/vnd.openxmlformats-officedocument.presentationml.presProps+xml"/>
  <Override PartName="/customXml/item23.xml" ContentType="application/xml"/>
  <Override PartName="/customXml/itemProps23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006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61" autoAdjust="0"/>
  </p:normalViewPr>
  <p:slideViewPr>
    <p:cSldViewPr snapToGrid="0" showGuides="1">
      <p:cViewPr>
        <p:scale>
          <a:sx n="75" d="100"/>
          <a:sy n="75" d="100"/>
        </p:scale>
        <p:origin x="-1758" y="-882"/>
      </p:cViewPr>
      <p:guideLst>
        <p:guide orient="horz" pos="2160"/>
        <p:guide orient="horz" pos="3024"/>
        <p:guide pos="288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" cy="4572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ustomXml" Target="/customXml/item1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customXml" Target="/customXml/item3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2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0B6B2-DB7A-4FA9-8E1E-090AFD398BFC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A1EB1-14EF-497F-8DCA-066BEFFC9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1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To</a:t>
            </a:r>
            <a:r>
              <a:rPr lang="en-US" b="1" baseline="0" dirty="0" smtClean="0"/>
              <a:t> type your own greeting: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Delete the Happy Valentines Day Picture.</a:t>
            </a:r>
          </a:p>
          <a:p>
            <a:r>
              <a:rPr lang="en-US" baseline="0" dirty="0" smtClean="0"/>
              <a:t>Right click on the Background of the slide &gt; Choose Reset</a:t>
            </a:r>
          </a:p>
          <a:p>
            <a:r>
              <a:rPr lang="en-US" baseline="0" dirty="0" smtClean="0"/>
              <a:t>Title Placeholder will reappear</a:t>
            </a:r>
          </a:p>
          <a:p>
            <a:r>
              <a:rPr lang="en-US" baseline="0" dirty="0" smtClean="0"/>
              <a:t>Type your own greeting, formatting the text as desired (just remember that not all fonts are on all computers. It’s best to use “Web safe fonts”)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A1EB1-14EF-497F-8DCA-066BEFFC93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4120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6403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3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62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9420"/>
            <a:ext cx="8229600" cy="180848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4800600"/>
            <a:ext cx="3657600" cy="1325563"/>
          </a:xfrm>
        </p:spPr>
        <p:txBody>
          <a:bodyPr>
            <a:noAutofit/>
          </a:bodyPr>
          <a:lstStyle>
            <a:lvl1pPr marL="0" indent="0">
              <a:buNone/>
              <a:defRPr sz="2000" i="1">
                <a:solidFill>
                  <a:schemeClr val="tx1"/>
                </a:solidFill>
              </a:defRPr>
            </a:lvl1pPr>
            <a:lvl2pPr>
              <a:defRPr sz="1800" i="1">
                <a:solidFill>
                  <a:schemeClr val="tx1"/>
                </a:solidFill>
              </a:defRPr>
            </a:lvl2pPr>
            <a:lvl3pPr>
              <a:defRPr sz="1600" i="1">
                <a:solidFill>
                  <a:schemeClr val="tx1"/>
                </a:solidFill>
              </a:defRPr>
            </a:lvl3pPr>
            <a:lvl4pPr>
              <a:defRPr sz="1400" i="1">
                <a:solidFill>
                  <a:schemeClr val="tx1"/>
                </a:solidFill>
              </a:defRPr>
            </a:lvl4pPr>
            <a:lvl5pPr>
              <a:defRPr sz="14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Type your message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96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4022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260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03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10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3731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4385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E303-B7F5-4DAC-A039-A8998FFA502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DD52D4-6AC4-4F5B-B6CD-21CDBAF3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8684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5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79420"/>
            <a:ext cx="8229600" cy="13868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358640"/>
            <a:ext cx="8229600" cy="1767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45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i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2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ROpe"/>
          <p:cNvGrpSpPr/>
          <p:nvPr/>
        </p:nvGrpSpPr>
        <p:grpSpPr>
          <a:xfrm>
            <a:off x="-4302" y="401390"/>
            <a:ext cx="9449587" cy="47190"/>
            <a:chOff x="-4302" y="401390"/>
            <a:chExt cx="9449587" cy="47190"/>
          </a:xfrm>
        </p:grpSpPr>
        <p:sp>
          <p:nvSpPr>
            <p:cNvPr id="170" name="Rectangle 2047"/>
            <p:cNvSpPr/>
            <p:nvPr/>
          </p:nvSpPr>
          <p:spPr>
            <a:xfrm rot="5400000" flipV="1">
              <a:off x="2356885" y="-1958326"/>
              <a:ext cx="45719" cy="4768093"/>
            </a:xfrm>
            <a:custGeom>
              <a:avLst/>
              <a:gdLst>
                <a:gd name="connsiteX0" fmla="*/ 0 w 45719"/>
                <a:gd name="connsiteY0" fmla="*/ 0 h 4221480"/>
                <a:gd name="connsiteX1" fmla="*/ 45719 w 45719"/>
                <a:gd name="connsiteY1" fmla="*/ 0 h 4221480"/>
                <a:gd name="connsiteX2" fmla="*/ 45719 w 45719"/>
                <a:gd name="connsiteY2" fmla="*/ 4221480 h 4221480"/>
                <a:gd name="connsiteX3" fmla="*/ 0 w 45719"/>
                <a:gd name="connsiteY3" fmla="*/ 4221480 h 4221480"/>
                <a:gd name="connsiteX4" fmla="*/ 0 w 45719"/>
                <a:gd name="connsiteY4" fmla="*/ 0 h 4221480"/>
                <a:gd name="connsiteX0" fmla="*/ 0 w 45719"/>
                <a:gd name="connsiteY0" fmla="*/ 0 h 4221480"/>
                <a:gd name="connsiteX1" fmla="*/ 45719 w 45719"/>
                <a:gd name="connsiteY1" fmla="*/ 0 h 4221480"/>
                <a:gd name="connsiteX2" fmla="*/ 45719 w 45719"/>
                <a:gd name="connsiteY2" fmla="*/ 4221480 h 4221480"/>
                <a:gd name="connsiteX3" fmla="*/ 0 w 45719"/>
                <a:gd name="connsiteY3" fmla="*/ 4221480 h 4221480"/>
                <a:gd name="connsiteX4" fmla="*/ 0 w 45719"/>
                <a:gd name="connsiteY4" fmla="*/ 0 h 4221480"/>
                <a:gd name="connsiteX0" fmla="*/ 14111 w 59830"/>
                <a:gd name="connsiteY0" fmla="*/ 0 h 4221480"/>
                <a:gd name="connsiteX1" fmla="*/ 59830 w 59830"/>
                <a:gd name="connsiteY1" fmla="*/ 0 h 4221480"/>
                <a:gd name="connsiteX2" fmla="*/ 59830 w 59830"/>
                <a:gd name="connsiteY2" fmla="*/ 4221480 h 4221480"/>
                <a:gd name="connsiteX3" fmla="*/ 14111 w 59830"/>
                <a:gd name="connsiteY3" fmla="*/ 4221480 h 4221480"/>
                <a:gd name="connsiteX4" fmla="*/ 14111 w 59830"/>
                <a:gd name="connsiteY4" fmla="*/ 0 h 4221480"/>
                <a:gd name="connsiteX0" fmla="*/ 14111 w 59830"/>
                <a:gd name="connsiteY0" fmla="*/ 0 h 4221480"/>
                <a:gd name="connsiteX1" fmla="*/ 59830 w 59830"/>
                <a:gd name="connsiteY1" fmla="*/ 0 h 4221480"/>
                <a:gd name="connsiteX2" fmla="*/ 59830 w 59830"/>
                <a:gd name="connsiteY2" fmla="*/ 4221480 h 4221480"/>
                <a:gd name="connsiteX3" fmla="*/ 14111 w 59830"/>
                <a:gd name="connsiteY3" fmla="*/ 4221480 h 4221480"/>
                <a:gd name="connsiteX4" fmla="*/ 14111 w 59830"/>
                <a:gd name="connsiteY4" fmla="*/ 0 h 4221480"/>
                <a:gd name="connsiteX0" fmla="*/ 14111 w 66183"/>
                <a:gd name="connsiteY0" fmla="*/ 0 h 4221480"/>
                <a:gd name="connsiteX1" fmla="*/ 59830 w 66183"/>
                <a:gd name="connsiteY1" fmla="*/ 0 h 4221480"/>
                <a:gd name="connsiteX2" fmla="*/ 66183 w 66183"/>
                <a:gd name="connsiteY2" fmla="*/ 1084580 h 4221480"/>
                <a:gd name="connsiteX3" fmla="*/ 59830 w 66183"/>
                <a:gd name="connsiteY3" fmla="*/ 4221480 h 4221480"/>
                <a:gd name="connsiteX4" fmla="*/ 14111 w 66183"/>
                <a:gd name="connsiteY4" fmla="*/ 4221480 h 4221480"/>
                <a:gd name="connsiteX5" fmla="*/ 14111 w 66183"/>
                <a:gd name="connsiteY5" fmla="*/ 0 h 4221480"/>
                <a:gd name="connsiteX0" fmla="*/ 1884 w 53956"/>
                <a:gd name="connsiteY0" fmla="*/ 0 h 4221480"/>
                <a:gd name="connsiteX1" fmla="*/ 47603 w 53956"/>
                <a:gd name="connsiteY1" fmla="*/ 0 h 4221480"/>
                <a:gd name="connsiteX2" fmla="*/ 53956 w 53956"/>
                <a:gd name="connsiteY2" fmla="*/ 1084580 h 4221480"/>
                <a:gd name="connsiteX3" fmla="*/ 47603 w 53956"/>
                <a:gd name="connsiteY3" fmla="*/ 4221480 h 4221480"/>
                <a:gd name="connsiteX4" fmla="*/ 1884 w 53956"/>
                <a:gd name="connsiteY4" fmla="*/ 4221480 h 4221480"/>
                <a:gd name="connsiteX5" fmla="*/ 19031 w 53956"/>
                <a:gd name="connsiteY5" fmla="*/ 1278255 h 4221480"/>
                <a:gd name="connsiteX6" fmla="*/ 1884 w 53956"/>
                <a:gd name="connsiteY6" fmla="*/ 0 h 4221480"/>
                <a:gd name="connsiteX0" fmla="*/ 1352 w 53424"/>
                <a:gd name="connsiteY0" fmla="*/ 0 h 4221480"/>
                <a:gd name="connsiteX1" fmla="*/ 47071 w 53424"/>
                <a:gd name="connsiteY1" fmla="*/ 0 h 4221480"/>
                <a:gd name="connsiteX2" fmla="*/ 53424 w 53424"/>
                <a:gd name="connsiteY2" fmla="*/ 1084580 h 4221480"/>
                <a:gd name="connsiteX3" fmla="*/ 47071 w 53424"/>
                <a:gd name="connsiteY3" fmla="*/ 4221480 h 4221480"/>
                <a:gd name="connsiteX4" fmla="*/ 1352 w 53424"/>
                <a:gd name="connsiteY4" fmla="*/ 4221480 h 4221480"/>
                <a:gd name="connsiteX5" fmla="*/ 31199 w 53424"/>
                <a:gd name="connsiteY5" fmla="*/ 1284605 h 4221480"/>
                <a:gd name="connsiteX6" fmla="*/ 1352 w 53424"/>
                <a:gd name="connsiteY6" fmla="*/ 0 h 4221480"/>
                <a:gd name="connsiteX0" fmla="*/ 1352 w 53424"/>
                <a:gd name="connsiteY0" fmla="*/ 0 h 4221480"/>
                <a:gd name="connsiteX1" fmla="*/ 47071 w 53424"/>
                <a:gd name="connsiteY1" fmla="*/ 0 h 4221480"/>
                <a:gd name="connsiteX2" fmla="*/ 53424 w 53424"/>
                <a:gd name="connsiteY2" fmla="*/ 1084580 h 4221480"/>
                <a:gd name="connsiteX3" fmla="*/ 47071 w 53424"/>
                <a:gd name="connsiteY3" fmla="*/ 4221480 h 4221480"/>
                <a:gd name="connsiteX4" fmla="*/ 1352 w 53424"/>
                <a:gd name="connsiteY4" fmla="*/ 4221480 h 4221480"/>
                <a:gd name="connsiteX5" fmla="*/ 31199 w 53424"/>
                <a:gd name="connsiteY5" fmla="*/ 1284605 h 4221480"/>
                <a:gd name="connsiteX6" fmla="*/ 1352 w 53424"/>
                <a:gd name="connsiteY6" fmla="*/ 0 h 4221480"/>
                <a:gd name="connsiteX0" fmla="*/ 1796 w 53868"/>
                <a:gd name="connsiteY0" fmla="*/ 0 h 4221480"/>
                <a:gd name="connsiteX1" fmla="*/ 47515 w 53868"/>
                <a:gd name="connsiteY1" fmla="*/ 0 h 4221480"/>
                <a:gd name="connsiteX2" fmla="*/ 53868 w 53868"/>
                <a:gd name="connsiteY2" fmla="*/ 1084580 h 4221480"/>
                <a:gd name="connsiteX3" fmla="*/ 47515 w 53868"/>
                <a:gd name="connsiteY3" fmla="*/ 4221480 h 4221480"/>
                <a:gd name="connsiteX4" fmla="*/ 1796 w 53868"/>
                <a:gd name="connsiteY4" fmla="*/ 4221480 h 4221480"/>
                <a:gd name="connsiteX5" fmla="*/ 28467 w 53868"/>
                <a:gd name="connsiteY5" fmla="*/ 3474720 h 4221480"/>
                <a:gd name="connsiteX6" fmla="*/ 31643 w 53868"/>
                <a:gd name="connsiteY6" fmla="*/ 1284605 h 4221480"/>
                <a:gd name="connsiteX7" fmla="*/ 1796 w 53868"/>
                <a:gd name="connsiteY7" fmla="*/ 0 h 4221480"/>
                <a:gd name="connsiteX0" fmla="*/ 4591 w 56663"/>
                <a:gd name="connsiteY0" fmla="*/ 0 h 4221480"/>
                <a:gd name="connsiteX1" fmla="*/ 50310 w 56663"/>
                <a:gd name="connsiteY1" fmla="*/ 0 h 4221480"/>
                <a:gd name="connsiteX2" fmla="*/ 56663 w 56663"/>
                <a:gd name="connsiteY2" fmla="*/ 1084580 h 4221480"/>
                <a:gd name="connsiteX3" fmla="*/ 50310 w 56663"/>
                <a:gd name="connsiteY3" fmla="*/ 4221480 h 4221480"/>
                <a:gd name="connsiteX4" fmla="*/ 4591 w 56663"/>
                <a:gd name="connsiteY4" fmla="*/ 4221480 h 4221480"/>
                <a:gd name="connsiteX5" fmla="*/ 31262 w 56663"/>
                <a:gd name="connsiteY5" fmla="*/ 3474720 h 4221480"/>
                <a:gd name="connsiteX6" fmla="*/ 34438 w 56663"/>
                <a:gd name="connsiteY6" fmla="*/ 1284605 h 4221480"/>
                <a:gd name="connsiteX7" fmla="*/ 4591 w 56663"/>
                <a:gd name="connsiteY7" fmla="*/ 0 h 4221480"/>
                <a:gd name="connsiteX0" fmla="*/ 4591 w 56692"/>
                <a:gd name="connsiteY0" fmla="*/ 0 h 4221480"/>
                <a:gd name="connsiteX1" fmla="*/ 50310 w 56692"/>
                <a:gd name="connsiteY1" fmla="*/ 0 h 4221480"/>
                <a:gd name="connsiteX2" fmla="*/ 56663 w 56692"/>
                <a:gd name="connsiteY2" fmla="*/ 1084580 h 4221480"/>
                <a:gd name="connsiteX3" fmla="*/ 46503 w 56692"/>
                <a:gd name="connsiteY3" fmla="*/ 3268980 h 4221480"/>
                <a:gd name="connsiteX4" fmla="*/ 50310 w 56692"/>
                <a:gd name="connsiteY4" fmla="*/ 4221480 h 4221480"/>
                <a:gd name="connsiteX5" fmla="*/ 4591 w 56692"/>
                <a:gd name="connsiteY5" fmla="*/ 4221480 h 4221480"/>
                <a:gd name="connsiteX6" fmla="*/ 31262 w 56692"/>
                <a:gd name="connsiteY6" fmla="*/ 3474720 h 4221480"/>
                <a:gd name="connsiteX7" fmla="*/ 34438 w 56692"/>
                <a:gd name="connsiteY7" fmla="*/ 1284605 h 4221480"/>
                <a:gd name="connsiteX8" fmla="*/ 4591 w 56692"/>
                <a:gd name="connsiteY8" fmla="*/ 0 h 4221480"/>
                <a:gd name="connsiteX0" fmla="*/ 4591 w 56672"/>
                <a:gd name="connsiteY0" fmla="*/ 0 h 4221480"/>
                <a:gd name="connsiteX1" fmla="*/ 50310 w 56672"/>
                <a:gd name="connsiteY1" fmla="*/ 0 h 4221480"/>
                <a:gd name="connsiteX2" fmla="*/ 56663 w 56672"/>
                <a:gd name="connsiteY2" fmla="*/ 1084580 h 4221480"/>
                <a:gd name="connsiteX3" fmla="*/ 46503 w 56672"/>
                <a:gd name="connsiteY3" fmla="*/ 3268980 h 4221480"/>
                <a:gd name="connsiteX4" fmla="*/ 50310 w 56672"/>
                <a:gd name="connsiteY4" fmla="*/ 4221480 h 4221480"/>
                <a:gd name="connsiteX5" fmla="*/ 4591 w 56672"/>
                <a:gd name="connsiteY5" fmla="*/ 4221480 h 4221480"/>
                <a:gd name="connsiteX6" fmla="*/ 31262 w 56672"/>
                <a:gd name="connsiteY6" fmla="*/ 3474720 h 4221480"/>
                <a:gd name="connsiteX7" fmla="*/ 34438 w 56672"/>
                <a:gd name="connsiteY7" fmla="*/ 1284605 h 4221480"/>
                <a:gd name="connsiteX8" fmla="*/ 4591 w 56672"/>
                <a:gd name="connsiteY8" fmla="*/ 0 h 4221480"/>
                <a:gd name="connsiteX0" fmla="*/ 4591 w 56669"/>
                <a:gd name="connsiteY0" fmla="*/ 0 h 4221480"/>
                <a:gd name="connsiteX1" fmla="*/ 50310 w 56669"/>
                <a:gd name="connsiteY1" fmla="*/ 0 h 4221480"/>
                <a:gd name="connsiteX2" fmla="*/ 56663 w 56669"/>
                <a:gd name="connsiteY2" fmla="*/ 1084580 h 4221480"/>
                <a:gd name="connsiteX3" fmla="*/ 46503 w 56669"/>
                <a:gd name="connsiteY3" fmla="*/ 3268980 h 4221480"/>
                <a:gd name="connsiteX4" fmla="*/ 50310 w 56669"/>
                <a:gd name="connsiteY4" fmla="*/ 4221480 h 4221480"/>
                <a:gd name="connsiteX5" fmla="*/ 4591 w 56669"/>
                <a:gd name="connsiteY5" fmla="*/ 4221480 h 4221480"/>
                <a:gd name="connsiteX6" fmla="*/ 31262 w 56669"/>
                <a:gd name="connsiteY6" fmla="*/ 3474720 h 4221480"/>
                <a:gd name="connsiteX7" fmla="*/ 34438 w 56669"/>
                <a:gd name="connsiteY7" fmla="*/ 1284605 h 4221480"/>
                <a:gd name="connsiteX8" fmla="*/ 4591 w 56669"/>
                <a:gd name="connsiteY8" fmla="*/ 0 h 4221480"/>
                <a:gd name="connsiteX0" fmla="*/ 4591 w 56669"/>
                <a:gd name="connsiteY0" fmla="*/ 0 h 4221480"/>
                <a:gd name="connsiteX1" fmla="*/ 50310 w 56669"/>
                <a:gd name="connsiteY1" fmla="*/ 0 h 4221480"/>
                <a:gd name="connsiteX2" fmla="*/ 56663 w 56669"/>
                <a:gd name="connsiteY2" fmla="*/ 1084580 h 4221480"/>
                <a:gd name="connsiteX3" fmla="*/ 46503 w 56669"/>
                <a:gd name="connsiteY3" fmla="*/ 3268980 h 4221480"/>
                <a:gd name="connsiteX4" fmla="*/ 47929 w 56669"/>
                <a:gd name="connsiteY4" fmla="*/ 4083367 h 4221480"/>
                <a:gd name="connsiteX5" fmla="*/ 4591 w 56669"/>
                <a:gd name="connsiteY5" fmla="*/ 4221480 h 4221480"/>
                <a:gd name="connsiteX6" fmla="*/ 31262 w 56669"/>
                <a:gd name="connsiteY6" fmla="*/ 3474720 h 4221480"/>
                <a:gd name="connsiteX7" fmla="*/ 34438 w 56669"/>
                <a:gd name="connsiteY7" fmla="*/ 1284605 h 4221480"/>
                <a:gd name="connsiteX8" fmla="*/ 4591 w 56669"/>
                <a:gd name="connsiteY8" fmla="*/ 0 h 4221480"/>
                <a:gd name="connsiteX0" fmla="*/ 4591 w 56669"/>
                <a:gd name="connsiteY0" fmla="*/ 0 h 4119086"/>
                <a:gd name="connsiteX1" fmla="*/ 50310 w 56669"/>
                <a:gd name="connsiteY1" fmla="*/ 0 h 4119086"/>
                <a:gd name="connsiteX2" fmla="*/ 56663 w 56669"/>
                <a:gd name="connsiteY2" fmla="*/ 1084580 h 4119086"/>
                <a:gd name="connsiteX3" fmla="*/ 46503 w 56669"/>
                <a:gd name="connsiteY3" fmla="*/ 3268980 h 4119086"/>
                <a:gd name="connsiteX4" fmla="*/ 47929 w 56669"/>
                <a:gd name="connsiteY4" fmla="*/ 4083367 h 4119086"/>
                <a:gd name="connsiteX5" fmla="*/ 26022 w 56669"/>
                <a:gd name="connsiteY5" fmla="*/ 4119086 h 4119086"/>
                <a:gd name="connsiteX6" fmla="*/ 31262 w 56669"/>
                <a:gd name="connsiteY6" fmla="*/ 3474720 h 4119086"/>
                <a:gd name="connsiteX7" fmla="*/ 34438 w 56669"/>
                <a:gd name="connsiteY7" fmla="*/ 1284605 h 4119086"/>
                <a:gd name="connsiteX8" fmla="*/ 4591 w 56669"/>
                <a:gd name="connsiteY8" fmla="*/ 0 h 411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669" h="4119086">
                  <a:moveTo>
                    <a:pt x="4591" y="0"/>
                  </a:moveTo>
                  <a:lnTo>
                    <a:pt x="50310" y="0"/>
                  </a:lnTo>
                  <a:cubicBezTo>
                    <a:pt x="55814" y="180234"/>
                    <a:pt x="56663" y="381000"/>
                    <a:pt x="56663" y="1084580"/>
                  </a:cubicBezTo>
                  <a:cubicBezTo>
                    <a:pt x="57299" y="1637030"/>
                    <a:pt x="9462" y="3119543"/>
                    <a:pt x="46503" y="3268980"/>
                  </a:cubicBezTo>
                  <a:cubicBezTo>
                    <a:pt x="45444" y="3791797"/>
                    <a:pt x="56184" y="3932237"/>
                    <a:pt x="47929" y="4083367"/>
                  </a:cubicBezTo>
                  <a:lnTo>
                    <a:pt x="26022" y="4119086"/>
                  </a:lnTo>
                  <a:cubicBezTo>
                    <a:pt x="16497" y="3993356"/>
                    <a:pt x="26288" y="3964199"/>
                    <a:pt x="31262" y="3474720"/>
                  </a:cubicBezTo>
                  <a:cubicBezTo>
                    <a:pt x="-39964" y="3084301"/>
                    <a:pt x="32533" y="1862455"/>
                    <a:pt x="34438" y="1284605"/>
                  </a:cubicBezTo>
                  <a:cubicBezTo>
                    <a:pt x="34438" y="581025"/>
                    <a:pt x="52746" y="292417"/>
                    <a:pt x="459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2047"/>
            <p:cNvSpPr/>
            <p:nvPr/>
          </p:nvSpPr>
          <p:spPr>
            <a:xfrm rot="16200000" flipH="1" flipV="1">
              <a:off x="7038379" y="-1959797"/>
              <a:ext cx="45719" cy="4768093"/>
            </a:xfrm>
            <a:custGeom>
              <a:avLst/>
              <a:gdLst>
                <a:gd name="connsiteX0" fmla="*/ 0 w 45719"/>
                <a:gd name="connsiteY0" fmla="*/ 0 h 4221480"/>
                <a:gd name="connsiteX1" fmla="*/ 45719 w 45719"/>
                <a:gd name="connsiteY1" fmla="*/ 0 h 4221480"/>
                <a:gd name="connsiteX2" fmla="*/ 45719 w 45719"/>
                <a:gd name="connsiteY2" fmla="*/ 4221480 h 4221480"/>
                <a:gd name="connsiteX3" fmla="*/ 0 w 45719"/>
                <a:gd name="connsiteY3" fmla="*/ 4221480 h 4221480"/>
                <a:gd name="connsiteX4" fmla="*/ 0 w 45719"/>
                <a:gd name="connsiteY4" fmla="*/ 0 h 4221480"/>
                <a:gd name="connsiteX0" fmla="*/ 0 w 45719"/>
                <a:gd name="connsiteY0" fmla="*/ 0 h 4221480"/>
                <a:gd name="connsiteX1" fmla="*/ 45719 w 45719"/>
                <a:gd name="connsiteY1" fmla="*/ 0 h 4221480"/>
                <a:gd name="connsiteX2" fmla="*/ 45719 w 45719"/>
                <a:gd name="connsiteY2" fmla="*/ 4221480 h 4221480"/>
                <a:gd name="connsiteX3" fmla="*/ 0 w 45719"/>
                <a:gd name="connsiteY3" fmla="*/ 4221480 h 4221480"/>
                <a:gd name="connsiteX4" fmla="*/ 0 w 45719"/>
                <a:gd name="connsiteY4" fmla="*/ 0 h 4221480"/>
                <a:gd name="connsiteX0" fmla="*/ 14111 w 59830"/>
                <a:gd name="connsiteY0" fmla="*/ 0 h 4221480"/>
                <a:gd name="connsiteX1" fmla="*/ 59830 w 59830"/>
                <a:gd name="connsiteY1" fmla="*/ 0 h 4221480"/>
                <a:gd name="connsiteX2" fmla="*/ 59830 w 59830"/>
                <a:gd name="connsiteY2" fmla="*/ 4221480 h 4221480"/>
                <a:gd name="connsiteX3" fmla="*/ 14111 w 59830"/>
                <a:gd name="connsiteY3" fmla="*/ 4221480 h 4221480"/>
                <a:gd name="connsiteX4" fmla="*/ 14111 w 59830"/>
                <a:gd name="connsiteY4" fmla="*/ 0 h 4221480"/>
                <a:gd name="connsiteX0" fmla="*/ 14111 w 59830"/>
                <a:gd name="connsiteY0" fmla="*/ 0 h 4221480"/>
                <a:gd name="connsiteX1" fmla="*/ 59830 w 59830"/>
                <a:gd name="connsiteY1" fmla="*/ 0 h 4221480"/>
                <a:gd name="connsiteX2" fmla="*/ 59830 w 59830"/>
                <a:gd name="connsiteY2" fmla="*/ 4221480 h 4221480"/>
                <a:gd name="connsiteX3" fmla="*/ 14111 w 59830"/>
                <a:gd name="connsiteY3" fmla="*/ 4221480 h 4221480"/>
                <a:gd name="connsiteX4" fmla="*/ 14111 w 59830"/>
                <a:gd name="connsiteY4" fmla="*/ 0 h 4221480"/>
                <a:gd name="connsiteX0" fmla="*/ 14111 w 66183"/>
                <a:gd name="connsiteY0" fmla="*/ 0 h 4221480"/>
                <a:gd name="connsiteX1" fmla="*/ 59830 w 66183"/>
                <a:gd name="connsiteY1" fmla="*/ 0 h 4221480"/>
                <a:gd name="connsiteX2" fmla="*/ 66183 w 66183"/>
                <a:gd name="connsiteY2" fmla="*/ 1084580 h 4221480"/>
                <a:gd name="connsiteX3" fmla="*/ 59830 w 66183"/>
                <a:gd name="connsiteY3" fmla="*/ 4221480 h 4221480"/>
                <a:gd name="connsiteX4" fmla="*/ 14111 w 66183"/>
                <a:gd name="connsiteY4" fmla="*/ 4221480 h 4221480"/>
                <a:gd name="connsiteX5" fmla="*/ 14111 w 66183"/>
                <a:gd name="connsiteY5" fmla="*/ 0 h 4221480"/>
                <a:gd name="connsiteX0" fmla="*/ 1884 w 53956"/>
                <a:gd name="connsiteY0" fmla="*/ 0 h 4221480"/>
                <a:gd name="connsiteX1" fmla="*/ 47603 w 53956"/>
                <a:gd name="connsiteY1" fmla="*/ 0 h 4221480"/>
                <a:gd name="connsiteX2" fmla="*/ 53956 w 53956"/>
                <a:gd name="connsiteY2" fmla="*/ 1084580 h 4221480"/>
                <a:gd name="connsiteX3" fmla="*/ 47603 w 53956"/>
                <a:gd name="connsiteY3" fmla="*/ 4221480 h 4221480"/>
                <a:gd name="connsiteX4" fmla="*/ 1884 w 53956"/>
                <a:gd name="connsiteY4" fmla="*/ 4221480 h 4221480"/>
                <a:gd name="connsiteX5" fmla="*/ 19031 w 53956"/>
                <a:gd name="connsiteY5" fmla="*/ 1278255 h 4221480"/>
                <a:gd name="connsiteX6" fmla="*/ 1884 w 53956"/>
                <a:gd name="connsiteY6" fmla="*/ 0 h 4221480"/>
                <a:gd name="connsiteX0" fmla="*/ 1352 w 53424"/>
                <a:gd name="connsiteY0" fmla="*/ 0 h 4221480"/>
                <a:gd name="connsiteX1" fmla="*/ 47071 w 53424"/>
                <a:gd name="connsiteY1" fmla="*/ 0 h 4221480"/>
                <a:gd name="connsiteX2" fmla="*/ 53424 w 53424"/>
                <a:gd name="connsiteY2" fmla="*/ 1084580 h 4221480"/>
                <a:gd name="connsiteX3" fmla="*/ 47071 w 53424"/>
                <a:gd name="connsiteY3" fmla="*/ 4221480 h 4221480"/>
                <a:gd name="connsiteX4" fmla="*/ 1352 w 53424"/>
                <a:gd name="connsiteY4" fmla="*/ 4221480 h 4221480"/>
                <a:gd name="connsiteX5" fmla="*/ 31199 w 53424"/>
                <a:gd name="connsiteY5" fmla="*/ 1284605 h 4221480"/>
                <a:gd name="connsiteX6" fmla="*/ 1352 w 53424"/>
                <a:gd name="connsiteY6" fmla="*/ 0 h 4221480"/>
                <a:gd name="connsiteX0" fmla="*/ 1352 w 53424"/>
                <a:gd name="connsiteY0" fmla="*/ 0 h 4221480"/>
                <a:gd name="connsiteX1" fmla="*/ 47071 w 53424"/>
                <a:gd name="connsiteY1" fmla="*/ 0 h 4221480"/>
                <a:gd name="connsiteX2" fmla="*/ 53424 w 53424"/>
                <a:gd name="connsiteY2" fmla="*/ 1084580 h 4221480"/>
                <a:gd name="connsiteX3" fmla="*/ 47071 w 53424"/>
                <a:gd name="connsiteY3" fmla="*/ 4221480 h 4221480"/>
                <a:gd name="connsiteX4" fmla="*/ 1352 w 53424"/>
                <a:gd name="connsiteY4" fmla="*/ 4221480 h 4221480"/>
                <a:gd name="connsiteX5" fmla="*/ 31199 w 53424"/>
                <a:gd name="connsiteY5" fmla="*/ 1284605 h 4221480"/>
                <a:gd name="connsiteX6" fmla="*/ 1352 w 53424"/>
                <a:gd name="connsiteY6" fmla="*/ 0 h 4221480"/>
                <a:gd name="connsiteX0" fmla="*/ 1796 w 53868"/>
                <a:gd name="connsiteY0" fmla="*/ 0 h 4221480"/>
                <a:gd name="connsiteX1" fmla="*/ 47515 w 53868"/>
                <a:gd name="connsiteY1" fmla="*/ 0 h 4221480"/>
                <a:gd name="connsiteX2" fmla="*/ 53868 w 53868"/>
                <a:gd name="connsiteY2" fmla="*/ 1084580 h 4221480"/>
                <a:gd name="connsiteX3" fmla="*/ 47515 w 53868"/>
                <a:gd name="connsiteY3" fmla="*/ 4221480 h 4221480"/>
                <a:gd name="connsiteX4" fmla="*/ 1796 w 53868"/>
                <a:gd name="connsiteY4" fmla="*/ 4221480 h 4221480"/>
                <a:gd name="connsiteX5" fmla="*/ 28467 w 53868"/>
                <a:gd name="connsiteY5" fmla="*/ 3474720 h 4221480"/>
                <a:gd name="connsiteX6" fmla="*/ 31643 w 53868"/>
                <a:gd name="connsiteY6" fmla="*/ 1284605 h 4221480"/>
                <a:gd name="connsiteX7" fmla="*/ 1796 w 53868"/>
                <a:gd name="connsiteY7" fmla="*/ 0 h 4221480"/>
                <a:gd name="connsiteX0" fmla="*/ 4591 w 56663"/>
                <a:gd name="connsiteY0" fmla="*/ 0 h 4221480"/>
                <a:gd name="connsiteX1" fmla="*/ 50310 w 56663"/>
                <a:gd name="connsiteY1" fmla="*/ 0 h 4221480"/>
                <a:gd name="connsiteX2" fmla="*/ 56663 w 56663"/>
                <a:gd name="connsiteY2" fmla="*/ 1084580 h 4221480"/>
                <a:gd name="connsiteX3" fmla="*/ 50310 w 56663"/>
                <a:gd name="connsiteY3" fmla="*/ 4221480 h 4221480"/>
                <a:gd name="connsiteX4" fmla="*/ 4591 w 56663"/>
                <a:gd name="connsiteY4" fmla="*/ 4221480 h 4221480"/>
                <a:gd name="connsiteX5" fmla="*/ 31262 w 56663"/>
                <a:gd name="connsiteY5" fmla="*/ 3474720 h 4221480"/>
                <a:gd name="connsiteX6" fmla="*/ 34438 w 56663"/>
                <a:gd name="connsiteY6" fmla="*/ 1284605 h 4221480"/>
                <a:gd name="connsiteX7" fmla="*/ 4591 w 56663"/>
                <a:gd name="connsiteY7" fmla="*/ 0 h 4221480"/>
                <a:gd name="connsiteX0" fmla="*/ 4591 w 56692"/>
                <a:gd name="connsiteY0" fmla="*/ 0 h 4221480"/>
                <a:gd name="connsiteX1" fmla="*/ 50310 w 56692"/>
                <a:gd name="connsiteY1" fmla="*/ 0 h 4221480"/>
                <a:gd name="connsiteX2" fmla="*/ 56663 w 56692"/>
                <a:gd name="connsiteY2" fmla="*/ 1084580 h 4221480"/>
                <a:gd name="connsiteX3" fmla="*/ 46503 w 56692"/>
                <a:gd name="connsiteY3" fmla="*/ 3268980 h 4221480"/>
                <a:gd name="connsiteX4" fmla="*/ 50310 w 56692"/>
                <a:gd name="connsiteY4" fmla="*/ 4221480 h 4221480"/>
                <a:gd name="connsiteX5" fmla="*/ 4591 w 56692"/>
                <a:gd name="connsiteY5" fmla="*/ 4221480 h 4221480"/>
                <a:gd name="connsiteX6" fmla="*/ 31262 w 56692"/>
                <a:gd name="connsiteY6" fmla="*/ 3474720 h 4221480"/>
                <a:gd name="connsiteX7" fmla="*/ 34438 w 56692"/>
                <a:gd name="connsiteY7" fmla="*/ 1284605 h 4221480"/>
                <a:gd name="connsiteX8" fmla="*/ 4591 w 56692"/>
                <a:gd name="connsiteY8" fmla="*/ 0 h 4221480"/>
                <a:gd name="connsiteX0" fmla="*/ 4591 w 56672"/>
                <a:gd name="connsiteY0" fmla="*/ 0 h 4221480"/>
                <a:gd name="connsiteX1" fmla="*/ 50310 w 56672"/>
                <a:gd name="connsiteY1" fmla="*/ 0 h 4221480"/>
                <a:gd name="connsiteX2" fmla="*/ 56663 w 56672"/>
                <a:gd name="connsiteY2" fmla="*/ 1084580 h 4221480"/>
                <a:gd name="connsiteX3" fmla="*/ 46503 w 56672"/>
                <a:gd name="connsiteY3" fmla="*/ 3268980 h 4221480"/>
                <a:gd name="connsiteX4" fmla="*/ 50310 w 56672"/>
                <a:gd name="connsiteY4" fmla="*/ 4221480 h 4221480"/>
                <a:gd name="connsiteX5" fmla="*/ 4591 w 56672"/>
                <a:gd name="connsiteY5" fmla="*/ 4221480 h 4221480"/>
                <a:gd name="connsiteX6" fmla="*/ 31262 w 56672"/>
                <a:gd name="connsiteY6" fmla="*/ 3474720 h 4221480"/>
                <a:gd name="connsiteX7" fmla="*/ 34438 w 56672"/>
                <a:gd name="connsiteY7" fmla="*/ 1284605 h 4221480"/>
                <a:gd name="connsiteX8" fmla="*/ 4591 w 56672"/>
                <a:gd name="connsiteY8" fmla="*/ 0 h 4221480"/>
                <a:gd name="connsiteX0" fmla="*/ 4591 w 56669"/>
                <a:gd name="connsiteY0" fmla="*/ 0 h 4221480"/>
                <a:gd name="connsiteX1" fmla="*/ 50310 w 56669"/>
                <a:gd name="connsiteY1" fmla="*/ 0 h 4221480"/>
                <a:gd name="connsiteX2" fmla="*/ 56663 w 56669"/>
                <a:gd name="connsiteY2" fmla="*/ 1084580 h 4221480"/>
                <a:gd name="connsiteX3" fmla="*/ 46503 w 56669"/>
                <a:gd name="connsiteY3" fmla="*/ 3268980 h 4221480"/>
                <a:gd name="connsiteX4" fmla="*/ 50310 w 56669"/>
                <a:gd name="connsiteY4" fmla="*/ 4221480 h 4221480"/>
                <a:gd name="connsiteX5" fmla="*/ 4591 w 56669"/>
                <a:gd name="connsiteY5" fmla="*/ 4221480 h 4221480"/>
                <a:gd name="connsiteX6" fmla="*/ 31262 w 56669"/>
                <a:gd name="connsiteY6" fmla="*/ 3474720 h 4221480"/>
                <a:gd name="connsiteX7" fmla="*/ 34438 w 56669"/>
                <a:gd name="connsiteY7" fmla="*/ 1284605 h 4221480"/>
                <a:gd name="connsiteX8" fmla="*/ 4591 w 56669"/>
                <a:gd name="connsiteY8" fmla="*/ 0 h 4221480"/>
                <a:gd name="connsiteX0" fmla="*/ 4591 w 56669"/>
                <a:gd name="connsiteY0" fmla="*/ 0 h 4221480"/>
                <a:gd name="connsiteX1" fmla="*/ 50310 w 56669"/>
                <a:gd name="connsiteY1" fmla="*/ 0 h 4221480"/>
                <a:gd name="connsiteX2" fmla="*/ 56663 w 56669"/>
                <a:gd name="connsiteY2" fmla="*/ 1084580 h 4221480"/>
                <a:gd name="connsiteX3" fmla="*/ 46503 w 56669"/>
                <a:gd name="connsiteY3" fmla="*/ 3268980 h 4221480"/>
                <a:gd name="connsiteX4" fmla="*/ 47929 w 56669"/>
                <a:gd name="connsiteY4" fmla="*/ 4083367 h 4221480"/>
                <a:gd name="connsiteX5" fmla="*/ 4591 w 56669"/>
                <a:gd name="connsiteY5" fmla="*/ 4221480 h 4221480"/>
                <a:gd name="connsiteX6" fmla="*/ 31262 w 56669"/>
                <a:gd name="connsiteY6" fmla="*/ 3474720 h 4221480"/>
                <a:gd name="connsiteX7" fmla="*/ 34438 w 56669"/>
                <a:gd name="connsiteY7" fmla="*/ 1284605 h 4221480"/>
                <a:gd name="connsiteX8" fmla="*/ 4591 w 56669"/>
                <a:gd name="connsiteY8" fmla="*/ 0 h 4221480"/>
                <a:gd name="connsiteX0" fmla="*/ 4591 w 56669"/>
                <a:gd name="connsiteY0" fmla="*/ 0 h 4119086"/>
                <a:gd name="connsiteX1" fmla="*/ 50310 w 56669"/>
                <a:gd name="connsiteY1" fmla="*/ 0 h 4119086"/>
                <a:gd name="connsiteX2" fmla="*/ 56663 w 56669"/>
                <a:gd name="connsiteY2" fmla="*/ 1084580 h 4119086"/>
                <a:gd name="connsiteX3" fmla="*/ 46503 w 56669"/>
                <a:gd name="connsiteY3" fmla="*/ 3268980 h 4119086"/>
                <a:gd name="connsiteX4" fmla="*/ 47929 w 56669"/>
                <a:gd name="connsiteY4" fmla="*/ 4083367 h 4119086"/>
                <a:gd name="connsiteX5" fmla="*/ 26022 w 56669"/>
                <a:gd name="connsiteY5" fmla="*/ 4119086 h 4119086"/>
                <a:gd name="connsiteX6" fmla="*/ 31262 w 56669"/>
                <a:gd name="connsiteY6" fmla="*/ 3474720 h 4119086"/>
                <a:gd name="connsiteX7" fmla="*/ 34438 w 56669"/>
                <a:gd name="connsiteY7" fmla="*/ 1284605 h 4119086"/>
                <a:gd name="connsiteX8" fmla="*/ 4591 w 56669"/>
                <a:gd name="connsiteY8" fmla="*/ 0 h 411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669" h="4119086">
                  <a:moveTo>
                    <a:pt x="4591" y="0"/>
                  </a:moveTo>
                  <a:lnTo>
                    <a:pt x="50310" y="0"/>
                  </a:lnTo>
                  <a:cubicBezTo>
                    <a:pt x="55814" y="180234"/>
                    <a:pt x="56663" y="381000"/>
                    <a:pt x="56663" y="1084580"/>
                  </a:cubicBezTo>
                  <a:cubicBezTo>
                    <a:pt x="57299" y="1637030"/>
                    <a:pt x="9462" y="3119543"/>
                    <a:pt x="46503" y="3268980"/>
                  </a:cubicBezTo>
                  <a:cubicBezTo>
                    <a:pt x="45444" y="3791797"/>
                    <a:pt x="56184" y="3932237"/>
                    <a:pt x="47929" y="4083367"/>
                  </a:cubicBezTo>
                  <a:lnTo>
                    <a:pt x="26022" y="4119086"/>
                  </a:lnTo>
                  <a:cubicBezTo>
                    <a:pt x="16497" y="3993356"/>
                    <a:pt x="26288" y="3964199"/>
                    <a:pt x="31262" y="3474720"/>
                  </a:cubicBezTo>
                  <a:cubicBezTo>
                    <a:pt x="-39964" y="3084301"/>
                    <a:pt x="32533" y="1862455"/>
                    <a:pt x="34438" y="1284605"/>
                  </a:cubicBezTo>
                  <a:cubicBezTo>
                    <a:pt x="34438" y="581025"/>
                    <a:pt x="52746" y="292417"/>
                    <a:pt x="459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Line 9a"/>
          <p:cNvGrpSpPr/>
          <p:nvPr/>
        </p:nvGrpSpPr>
        <p:grpSpPr>
          <a:xfrm>
            <a:off x="5774049" y="-1857261"/>
            <a:ext cx="425553" cy="3661909"/>
            <a:chOff x="5776916" y="-1879367"/>
            <a:chExt cx="425553" cy="3661909"/>
          </a:xfrm>
        </p:grpSpPr>
        <p:grpSp>
          <p:nvGrpSpPr>
            <p:cNvPr id="314" name="Group 313"/>
            <p:cNvGrpSpPr/>
            <p:nvPr/>
          </p:nvGrpSpPr>
          <p:grpSpPr>
            <a:xfrm>
              <a:off x="5776916" y="147737"/>
              <a:ext cx="425553" cy="1634805"/>
              <a:chOff x="160074" y="241446"/>
              <a:chExt cx="425553" cy="1290944"/>
            </a:xfrm>
          </p:grpSpPr>
          <p:sp>
            <p:nvSpPr>
              <p:cNvPr id="316" name="Rectangle 2047"/>
              <p:cNvSpPr/>
              <p:nvPr/>
            </p:nvSpPr>
            <p:spPr>
              <a:xfrm flipV="1">
                <a:off x="344622" y="424927"/>
                <a:ext cx="45719" cy="1107463"/>
              </a:xfrm>
              <a:custGeom>
                <a:avLst/>
                <a:gdLst>
                  <a:gd name="connsiteX0" fmla="*/ 0 w 45719"/>
                  <a:gd name="connsiteY0" fmla="*/ 0 h 4221480"/>
                  <a:gd name="connsiteX1" fmla="*/ 45719 w 45719"/>
                  <a:gd name="connsiteY1" fmla="*/ 0 h 4221480"/>
                  <a:gd name="connsiteX2" fmla="*/ 45719 w 45719"/>
                  <a:gd name="connsiteY2" fmla="*/ 4221480 h 4221480"/>
                  <a:gd name="connsiteX3" fmla="*/ 0 w 45719"/>
                  <a:gd name="connsiteY3" fmla="*/ 4221480 h 4221480"/>
                  <a:gd name="connsiteX4" fmla="*/ 0 w 45719"/>
                  <a:gd name="connsiteY4" fmla="*/ 0 h 4221480"/>
                  <a:gd name="connsiteX0" fmla="*/ 0 w 45719"/>
                  <a:gd name="connsiteY0" fmla="*/ 0 h 4221480"/>
                  <a:gd name="connsiteX1" fmla="*/ 45719 w 45719"/>
                  <a:gd name="connsiteY1" fmla="*/ 0 h 4221480"/>
                  <a:gd name="connsiteX2" fmla="*/ 45719 w 45719"/>
                  <a:gd name="connsiteY2" fmla="*/ 4221480 h 4221480"/>
                  <a:gd name="connsiteX3" fmla="*/ 0 w 45719"/>
                  <a:gd name="connsiteY3" fmla="*/ 4221480 h 4221480"/>
                  <a:gd name="connsiteX4" fmla="*/ 0 w 45719"/>
                  <a:gd name="connsiteY4" fmla="*/ 0 h 4221480"/>
                  <a:gd name="connsiteX0" fmla="*/ 14111 w 59830"/>
                  <a:gd name="connsiteY0" fmla="*/ 0 h 4221480"/>
                  <a:gd name="connsiteX1" fmla="*/ 59830 w 59830"/>
                  <a:gd name="connsiteY1" fmla="*/ 0 h 4221480"/>
                  <a:gd name="connsiteX2" fmla="*/ 59830 w 59830"/>
                  <a:gd name="connsiteY2" fmla="*/ 4221480 h 4221480"/>
                  <a:gd name="connsiteX3" fmla="*/ 14111 w 59830"/>
                  <a:gd name="connsiteY3" fmla="*/ 4221480 h 4221480"/>
                  <a:gd name="connsiteX4" fmla="*/ 14111 w 59830"/>
                  <a:gd name="connsiteY4" fmla="*/ 0 h 4221480"/>
                  <a:gd name="connsiteX0" fmla="*/ 14111 w 59830"/>
                  <a:gd name="connsiteY0" fmla="*/ 0 h 4221480"/>
                  <a:gd name="connsiteX1" fmla="*/ 59830 w 59830"/>
                  <a:gd name="connsiteY1" fmla="*/ 0 h 4221480"/>
                  <a:gd name="connsiteX2" fmla="*/ 59830 w 59830"/>
                  <a:gd name="connsiteY2" fmla="*/ 4221480 h 4221480"/>
                  <a:gd name="connsiteX3" fmla="*/ 14111 w 59830"/>
                  <a:gd name="connsiteY3" fmla="*/ 4221480 h 4221480"/>
                  <a:gd name="connsiteX4" fmla="*/ 14111 w 59830"/>
                  <a:gd name="connsiteY4" fmla="*/ 0 h 4221480"/>
                  <a:gd name="connsiteX0" fmla="*/ 14111 w 66183"/>
                  <a:gd name="connsiteY0" fmla="*/ 0 h 4221480"/>
                  <a:gd name="connsiteX1" fmla="*/ 59830 w 66183"/>
                  <a:gd name="connsiteY1" fmla="*/ 0 h 4221480"/>
                  <a:gd name="connsiteX2" fmla="*/ 66183 w 66183"/>
                  <a:gd name="connsiteY2" fmla="*/ 1084580 h 4221480"/>
                  <a:gd name="connsiteX3" fmla="*/ 59830 w 66183"/>
                  <a:gd name="connsiteY3" fmla="*/ 4221480 h 4221480"/>
                  <a:gd name="connsiteX4" fmla="*/ 14111 w 66183"/>
                  <a:gd name="connsiteY4" fmla="*/ 4221480 h 4221480"/>
                  <a:gd name="connsiteX5" fmla="*/ 14111 w 66183"/>
                  <a:gd name="connsiteY5" fmla="*/ 0 h 4221480"/>
                  <a:gd name="connsiteX0" fmla="*/ 1884 w 53956"/>
                  <a:gd name="connsiteY0" fmla="*/ 0 h 4221480"/>
                  <a:gd name="connsiteX1" fmla="*/ 47603 w 53956"/>
                  <a:gd name="connsiteY1" fmla="*/ 0 h 4221480"/>
                  <a:gd name="connsiteX2" fmla="*/ 53956 w 53956"/>
                  <a:gd name="connsiteY2" fmla="*/ 1084580 h 4221480"/>
                  <a:gd name="connsiteX3" fmla="*/ 47603 w 53956"/>
                  <a:gd name="connsiteY3" fmla="*/ 4221480 h 4221480"/>
                  <a:gd name="connsiteX4" fmla="*/ 1884 w 53956"/>
                  <a:gd name="connsiteY4" fmla="*/ 4221480 h 4221480"/>
                  <a:gd name="connsiteX5" fmla="*/ 19031 w 53956"/>
                  <a:gd name="connsiteY5" fmla="*/ 1278255 h 4221480"/>
                  <a:gd name="connsiteX6" fmla="*/ 1884 w 53956"/>
                  <a:gd name="connsiteY6" fmla="*/ 0 h 4221480"/>
                  <a:gd name="connsiteX0" fmla="*/ 1352 w 53424"/>
                  <a:gd name="connsiteY0" fmla="*/ 0 h 4221480"/>
                  <a:gd name="connsiteX1" fmla="*/ 47071 w 53424"/>
                  <a:gd name="connsiteY1" fmla="*/ 0 h 4221480"/>
                  <a:gd name="connsiteX2" fmla="*/ 53424 w 53424"/>
                  <a:gd name="connsiteY2" fmla="*/ 1084580 h 4221480"/>
                  <a:gd name="connsiteX3" fmla="*/ 47071 w 53424"/>
                  <a:gd name="connsiteY3" fmla="*/ 4221480 h 4221480"/>
                  <a:gd name="connsiteX4" fmla="*/ 1352 w 53424"/>
                  <a:gd name="connsiteY4" fmla="*/ 4221480 h 4221480"/>
                  <a:gd name="connsiteX5" fmla="*/ 31199 w 53424"/>
                  <a:gd name="connsiteY5" fmla="*/ 1284605 h 4221480"/>
                  <a:gd name="connsiteX6" fmla="*/ 1352 w 53424"/>
                  <a:gd name="connsiteY6" fmla="*/ 0 h 4221480"/>
                  <a:gd name="connsiteX0" fmla="*/ 1352 w 53424"/>
                  <a:gd name="connsiteY0" fmla="*/ 0 h 4221480"/>
                  <a:gd name="connsiteX1" fmla="*/ 47071 w 53424"/>
                  <a:gd name="connsiteY1" fmla="*/ 0 h 4221480"/>
                  <a:gd name="connsiteX2" fmla="*/ 53424 w 53424"/>
                  <a:gd name="connsiteY2" fmla="*/ 1084580 h 4221480"/>
                  <a:gd name="connsiteX3" fmla="*/ 47071 w 53424"/>
                  <a:gd name="connsiteY3" fmla="*/ 4221480 h 4221480"/>
                  <a:gd name="connsiteX4" fmla="*/ 1352 w 53424"/>
                  <a:gd name="connsiteY4" fmla="*/ 4221480 h 4221480"/>
                  <a:gd name="connsiteX5" fmla="*/ 31199 w 53424"/>
                  <a:gd name="connsiteY5" fmla="*/ 1284605 h 4221480"/>
                  <a:gd name="connsiteX6" fmla="*/ 1352 w 53424"/>
                  <a:gd name="connsiteY6" fmla="*/ 0 h 4221480"/>
                  <a:gd name="connsiteX0" fmla="*/ 1796 w 53868"/>
                  <a:gd name="connsiteY0" fmla="*/ 0 h 4221480"/>
                  <a:gd name="connsiteX1" fmla="*/ 47515 w 53868"/>
                  <a:gd name="connsiteY1" fmla="*/ 0 h 4221480"/>
                  <a:gd name="connsiteX2" fmla="*/ 53868 w 53868"/>
                  <a:gd name="connsiteY2" fmla="*/ 1084580 h 4221480"/>
                  <a:gd name="connsiteX3" fmla="*/ 47515 w 53868"/>
                  <a:gd name="connsiteY3" fmla="*/ 4221480 h 4221480"/>
                  <a:gd name="connsiteX4" fmla="*/ 1796 w 53868"/>
                  <a:gd name="connsiteY4" fmla="*/ 4221480 h 4221480"/>
                  <a:gd name="connsiteX5" fmla="*/ 28467 w 53868"/>
                  <a:gd name="connsiteY5" fmla="*/ 3474720 h 4221480"/>
                  <a:gd name="connsiteX6" fmla="*/ 31643 w 53868"/>
                  <a:gd name="connsiteY6" fmla="*/ 1284605 h 4221480"/>
                  <a:gd name="connsiteX7" fmla="*/ 1796 w 53868"/>
                  <a:gd name="connsiteY7" fmla="*/ 0 h 4221480"/>
                  <a:gd name="connsiteX0" fmla="*/ 4591 w 56663"/>
                  <a:gd name="connsiteY0" fmla="*/ 0 h 4221480"/>
                  <a:gd name="connsiteX1" fmla="*/ 50310 w 56663"/>
                  <a:gd name="connsiteY1" fmla="*/ 0 h 4221480"/>
                  <a:gd name="connsiteX2" fmla="*/ 56663 w 56663"/>
                  <a:gd name="connsiteY2" fmla="*/ 1084580 h 4221480"/>
                  <a:gd name="connsiteX3" fmla="*/ 50310 w 56663"/>
                  <a:gd name="connsiteY3" fmla="*/ 4221480 h 4221480"/>
                  <a:gd name="connsiteX4" fmla="*/ 4591 w 56663"/>
                  <a:gd name="connsiteY4" fmla="*/ 4221480 h 4221480"/>
                  <a:gd name="connsiteX5" fmla="*/ 31262 w 56663"/>
                  <a:gd name="connsiteY5" fmla="*/ 3474720 h 4221480"/>
                  <a:gd name="connsiteX6" fmla="*/ 34438 w 56663"/>
                  <a:gd name="connsiteY6" fmla="*/ 1284605 h 4221480"/>
                  <a:gd name="connsiteX7" fmla="*/ 4591 w 56663"/>
                  <a:gd name="connsiteY7" fmla="*/ 0 h 4221480"/>
                  <a:gd name="connsiteX0" fmla="*/ 4591 w 56692"/>
                  <a:gd name="connsiteY0" fmla="*/ 0 h 4221480"/>
                  <a:gd name="connsiteX1" fmla="*/ 50310 w 56692"/>
                  <a:gd name="connsiteY1" fmla="*/ 0 h 4221480"/>
                  <a:gd name="connsiteX2" fmla="*/ 56663 w 56692"/>
                  <a:gd name="connsiteY2" fmla="*/ 1084580 h 4221480"/>
                  <a:gd name="connsiteX3" fmla="*/ 46503 w 56692"/>
                  <a:gd name="connsiteY3" fmla="*/ 3268980 h 4221480"/>
                  <a:gd name="connsiteX4" fmla="*/ 50310 w 56692"/>
                  <a:gd name="connsiteY4" fmla="*/ 4221480 h 4221480"/>
                  <a:gd name="connsiteX5" fmla="*/ 4591 w 56692"/>
                  <a:gd name="connsiteY5" fmla="*/ 4221480 h 4221480"/>
                  <a:gd name="connsiteX6" fmla="*/ 31262 w 56692"/>
                  <a:gd name="connsiteY6" fmla="*/ 3474720 h 4221480"/>
                  <a:gd name="connsiteX7" fmla="*/ 34438 w 56692"/>
                  <a:gd name="connsiteY7" fmla="*/ 1284605 h 4221480"/>
                  <a:gd name="connsiteX8" fmla="*/ 4591 w 56692"/>
                  <a:gd name="connsiteY8" fmla="*/ 0 h 4221480"/>
                  <a:gd name="connsiteX0" fmla="*/ 4591 w 56672"/>
                  <a:gd name="connsiteY0" fmla="*/ 0 h 4221480"/>
                  <a:gd name="connsiteX1" fmla="*/ 50310 w 56672"/>
                  <a:gd name="connsiteY1" fmla="*/ 0 h 4221480"/>
                  <a:gd name="connsiteX2" fmla="*/ 56663 w 56672"/>
                  <a:gd name="connsiteY2" fmla="*/ 1084580 h 4221480"/>
                  <a:gd name="connsiteX3" fmla="*/ 46503 w 56672"/>
                  <a:gd name="connsiteY3" fmla="*/ 3268980 h 4221480"/>
                  <a:gd name="connsiteX4" fmla="*/ 50310 w 56672"/>
                  <a:gd name="connsiteY4" fmla="*/ 4221480 h 4221480"/>
                  <a:gd name="connsiteX5" fmla="*/ 4591 w 56672"/>
                  <a:gd name="connsiteY5" fmla="*/ 4221480 h 4221480"/>
                  <a:gd name="connsiteX6" fmla="*/ 31262 w 56672"/>
                  <a:gd name="connsiteY6" fmla="*/ 3474720 h 4221480"/>
                  <a:gd name="connsiteX7" fmla="*/ 34438 w 56672"/>
                  <a:gd name="connsiteY7" fmla="*/ 1284605 h 4221480"/>
                  <a:gd name="connsiteX8" fmla="*/ 4591 w 56672"/>
                  <a:gd name="connsiteY8" fmla="*/ 0 h 4221480"/>
                  <a:gd name="connsiteX0" fmla="*/ 4591 w 56669"/>
                  <a:gd name="connsiteY0" fmla="*/ 0 h 4221480"/>
                  <a:gd name="connsiteX1" fmla="*/ 50310 w 56669"/>
                  <a:gd name="connsiteY1" fmla="*/ 0 h 4221480"/>
                  <a:gd name="connsiteX2" fmla="*/ 56663 w 56669"/>
                  <a:gd name="connsiteY2" fmla="*/ 1084580 h 4221480"/>
                  <a:gd name="connsiteX3" fmla="*/ 46503 w 56669"/>
                  <a:gd name="connsiteY3" fmla="*/ 3268980 h 4221480"/>
                  <a:gd name="connsiteX4" fmla="*/ 50310 w 56669"/>
                  <a:gd name="connsiteY4" fmla="*/ 4221480 h 4221480"/>
                  <a:gd name="connsiteX5" fmla="*/ 4591 w 56669"/>
                  <a:gd name="connsiteY5" fmla="*/ 4221480 h 4221480"/>
                  <a:gd name="connsiteX6" fmla="*/ 31262 w 56669"/>
                  <a:gd name="connsiteY6" fmla="*/ 3474720 h 4221480"/>
                  <a:gd name="connsiteX7" fmla="*/ 34438 w 56669"/>
                  <a:gd name="connsiteY7" fmla="*/ 1284605 h 4221480"/>
                  <a:gd name="connsiteX8" fmla="*/ 4591 w 56669"/>
                  <a:gd name="connsiteY8" fmla="*/ 0 h 4221480"/>
                  <a:gd name="connsiteX0" fmla="*/ 4591 w 56669"/>
                  <a:gd name="connsiteY0" fmla="*/ 0 h 4221480"/>
                  <a:gd name="connsiteX1" fmla="*/ 50310 w 56669"/>
                  <a:gd name="connsiteY1" fmla="*/ 0 h 4221480"/>
                  <a:gd name="connsiteX2" fmla="*/ 56663 w 56669"/>
                  <a:gd name="connsiteY2" fmla="*/ 1084580 h 4221480"/>
                  <a:gd name="connsiteX3" fmla="*/ 46503 w 56669"/>
                  <a:gd name="connsiteY3" fmla="*/ 3268980 h 4221480"/>
                  <a:gd name="connsiteX4" fmla="*/ 47929 w 56669"/>
                  <a:gd name="connsiteY4" fmla="*/ 4083367 h 4221480"/>
                  <a:gd name="connsiteX5" fmla="*/ 4591 w 56669"/>
                  <a:gd name="connsiteY5" fmla="*/ 4221480 h 4221480"/>
                  <a:gd name="connsiteX6" fmla="*/ 31262 w 56669"/>
                  <a:gd name="connsiteY6" fmla="*/ 3474720 h 4221480"/>
                  <a:gd name="connsiteX7" fmla="*/ 34438 w 56669"/>
                  <a:gd name="connsiteY7" fmla="*/ 1284605 h 4221480"/>
                  <a:gd name="connsiteX8" fmla="*/ 4591 w 56669"/>
                  <a:gd name="connsiteY8" fmla="*/ 0 h 4221480"/>
                  <a:gd name="connsiteX0" fmla="*/ 4591 w 56669"/>
                  <a:gd name="connsiteY0" fmla="*/ 0 h 4119086"/>
                  <a:gd name="connsiteX1" fmla="*/ 50310 w 56669"/>
                  <a:gd name="connsiteY1" fmla="*/ 0 h 4119086"/>
                  <a:gd name="connsiteX2" fmla="*/ 56663 w 56669"/>
                  <a:gd name="connsiteY2" fmla="*/ 1084580 h 4119086"/>
                  <a:gd name="connsiteX3" fmla="*/ 46503 w 56669"/>
                  <a:gd name="connsiteY3" fmla="*/ 3268980 h 4119086"/>
                  <a:gd name="connsiteX4" fmla="*/ 47929 w 56669"/>
                  <a:gd name="connsiteY4" fmla="*/ 4083367 h 4119086"/>
                  <a:gd name="connsiteX5" fmla="*/ 26022 w 56669"/>
                  <a:gd name="connsiteY5" fmla="*/ 4119086 h 4119086"/>
                  <a:gd name="connsiteX6" fmla="*/ 31262 w 56669"/>
                  <a:gd name="connsiteY6" fmla="*/ 3474720 h 4119086"/>
                  <a:gd name="connsiteX7" fmla="*/ 34438 w 56669"/>
                  <a:gd name="connsiteY7" fmla="*/ 1284605 h 4119086"/>
                  <a:gd name="connsiteX8" fmla="*/ 4591 w 56669"/>
                  <a:gd name="connsiteY8" fmla="*/ 0 h 4119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669" h="4119086">
                    <a:moveTo>
                      <a:pt x="4591" y="0"/>
                    </a:moveTo>
                    <a:lnTo>
                      <a:pt x="50310" y="0"/>
                    </a:lnTo>
                    <a:cubicBezTo>
                      <a:pt x="55814" y="180234"/>
                      <a:pt x="56663" y="381000"/>
                      <a:pt x="56663" y="1084580"/>
                    </a:cubicBezTo>
                    <a:cubicBezTo>
                      <a:pt x="57299" y="1637030"/>
                      <a:pt x="9462" y="3119543"/>
                      <a:pt x="46503" y="3268980"/>
                    </a:cubicBezTo>
                    <a:cubicBezTo>
                      <a:pt x="45444" y="3791797"/>
                      <a:pt x="56184" y="3932237"/>
                      <a:pt x="47929" y="4083367"/>
                    </a:cubicBezTo>
                    <a:lnTo>
                      <a:pt x="26022" y="4119086"/>
                    </a:lnTo>
                    <a:cubicBezTo>
                      <a:pt x="16497" y="3993356"/>
                      <a:pt x="26288" y="3964199"/>
                      <a:pt x="31262" y="3474720"/>
                    </a:cubicBezTo>
                    <a:cubicBezTo>
                      <a:pt x="-39964" y="3084301"/>
                      <a:pt x="32533" y="1862455"/>
                      <a:pt x="34438" y="1284605"/>
                    </a:cubicBezTo>
                    <a:cubicBezTo>
                      <a:pt x="34438" y="581025"/>
                      <a:pt x="52746" y="292417"/>
                      <a:pt x="459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7" name="Group 316"/>
              <p:cNvGrpSpPr/>
              <p:nvPr/>
            </p:nvGrpSpPr>
            <p:grpSpPr>
              <a:xfrm flipV="1">
                <a:off x="160074" y="241446"/>
                <a:ext cx="425553" cy="198066"/>
                <a:chOff x="167338" y="386601"/>
                <a:chExt cx="425553" cy="198066"/>
              </a:xfrm>
            </p:grpSpPr>
            <p:sp>
              <p:nvSpPr>
                <p:cNvPr id="320" name="Freeform 319"/>
                <p:cNvSpPr/>
                <p:nvPr/>
              </p:nvSpPr>
              <p:spPr>
                <a:xfrm flipV="1">
                  <a:off x="375781" y="389279"/>
                  <a:ext cx="217110" cy="1869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703" h="406967">
                      <a:moveTo>
                        <a:pt x="392403" y="37085"/>
                      </a:moveTo>
                      <a:cubicBezTo>
                        <a:pt x="330806" y="35833"/>
                        <a:pt x="196993" y="52560"/>
                        <a:pt x="137727" y="105344"/>
                      </a:cubicBezTo>
                      <a:cubicBezTo>
                        <a:pt x="69994" y="165669"/>
                        <a:pt x="8081" y="359873"/>
                        <a:pt x="7552" y="400619"/>
                      </a:cubicBezTo>
                      <a:lnTo>
                        <a:pt x="134552" y="349819"/>
                      </a:lnTo>
                      <a:lnTo>
                        <a:pt x="169477" y="299019"/>
                      </a:lnTo>
                      <a:lnTo>
                        <a:pt x="283777" y="222819"/>
                      </a:lnTo>
                      <a:lnTo>
                        <a:pt x="398077" y="146619"/>
                      </a:lnTo>
                      <a:cubicBezTo>
                        <a:pt x="420831" y="122807"/>
                        <a:pt x="457344" y="45548"/>
                        <a:pt x="413952" y="38669"/>
                      </a:cubicBezTo>
                      <a:cubicBezTo>
                        <a:pt x="408528" y="37809"/>
                        <a:pt x="401202" y="37264"/>
                        <a:pt x="392403" y="37085"/>
                      </a:cubicBezTo>
                      <a:close/>
                      <a:moveTo>
                        <a:pt x="382201" y="567"/>
                      </a:moveTo>
                      <a:cubicBezTo>
                        <a:pt x="442526" y="-4725"/>
                        <a:pt x="464751" y="28084"/>
                        <a:pt x="471101" y="54542"/>
                      </a:cubicBezTo>
                      <a:cubicBezTo>
                        <a:pt x="477451" y="81000"/>
                        <a:pt x="465809" y="115396"/>
                        <a:pt x="420301" y="159317"/>
                      </a:cubicBezTo>
                      <a:lnTo>
                        <a:pt x="198051" y="318067"/>
                      </a:lnTo>
                      <a:cubicBezTo>
                        <a:pt x="193818" y="326534"/>
                        <a:pt x="189884" y="335157"/>
                        <a:pt x="185351" y="343467"/>
                      </a:cubicBezTo>
                      <a:cubicBezTo>
                        <a:pt x="183524" y="346817"/>
                        <a:pt x="180708" y="349579"/>
                        <a:pt x="179001" y="352992"/>
                      </a:cubicBezTo>
                      <a:cubicBezTo>
                        <a:pt x="177504" y="355985"/>
                        <a:pt x="177323" y="359524"/>
                        <a:pt x="175826" y="362517"/>
                      </a:cubicBezTo>
                      <a:cubicBezTo>
                        <a:pt x="174119" y="365930"/>
                        <a:pt x="169476" y="372042"/>
                        <a:pt x="169476" y="372042"/>
                      </a:cubicBezTo>
                      <a:lnTo>
                        <a:pt x="1201" y="406967"/>
                      </a:lnTo>
                      <a:cubicBezTo>
                        <a:pt x="-8853" y="359342"/>
                        <a:pt x="45651" y="154025"/>
                        <a:pt x="109151" y="86292"/>
                      </a:cubicBezTo>
                      <a:cubicBezTo>
                        <a:pt x="172651" y="18559"/>
                        <a:pt x="321876" y="5859"/>
                        <a:pt x="382201" y="56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Freeform 320"/>
                <p:cNvSpPr/>
                <p:nvPr/>
              </p:nvSpPr>
              <p:spPr>
                <a:xfrm flipV="1">
                  <a:off x="167338" y="386601"/>
                  <a:ext cx="220348" cy="198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751" h="431239">
                      <a:moveTo>
                        <a:pt x="117948" y="45975"/>
                      </a:moveTo>
                      <a:cubicBezTo>
                        <a:pt x="93102" y="46531"/>
                        <a:pt x="74120" y="50436"/>
                        <a:pt x="65984" y="58462"/>
                      </a:cubicBezTo>
                      <a:cubicBezTo>
                        <a:pt x="33443" y="90569"/>
                        <a:pt x="77265" y="271062"/>
                        <a:pt x="170115" y="303169"/>
                      </a:cubicBezTo>
                      <a:lnTo>
                        <a:pt x="448663" y="399489"/>
                      </a:lnTo>
                      <a:lnTo>
                        <a:pt x="430440" y="360440"/>
                      </a:lnTo>
                      <a:cubicBezTo>
                        <a:pt x="416556" y="312280"/>
                        <a:pt x="426101" y="160857"/>
                        <a:pt x="365359" y="110528"/>
                      </a:cubicBezTo>
                      <a:cubicBezTo>
                        <a:pt x="319802" y="72781"/>
                        <a:pt x="192487" y="44307"/>
                        <a:pt x="117948" y="45975"/>
                      </a:cubicBezTo>
                      <a:close/>
                      <a:moveTo>
                        <a:pt x="76402" y="84"/>
                      </a:moveTo>
                      <a:cubicBezTo>
                        <a:pt x="167312" y="-1950"/>
                        <a:pt x="322589" y="32777"/>
                        <a:pt x="378151" y="78814"/>
                      </a:cubicBezTo>
                      <a:cubicBezTo>
                        <a:pt x="452234" y="140197"/>
                        <a:pt x="440593" y="324877"/>
                        <a:pt x="457526" y="383614"/>
                      </a:cubicBezTo>
                      <a:lnTo>
                        <a:pt x="479751" y="431239"/>
                      </a:lnTo>
                      <a:lnTo>
                        <a:pt x="140026" y="313764"/>
                      </a:lnTo>
                      <a:cubicBezTo>
                        <a:pt x="26784" y="274606"/>
                        <a:pt x="-26662" y="54472"/>
                        <a:pt x="13026" y="15314"/>
                      </a:cubicBezTo>
                      <a:cubicBezTo>
                        <a:pt x="22948" y="5525"/>
                        <a:pt x="46099" y="762"/>
                        <a:pt x="76402" y="8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8" name="Freeform 317"/>
              <p:cNvSpPr/>
              <p:nvPr/>
            </p:nvSpPr>
            <p:spPr>
              <a:xfrm>
                <a:off x="364331" y="426244"/>
                <a:ext cx="116682" cy="140494"/>
              </a:xfrm>
              <a:custGeom>
                <a:avLst/>
                <a:gdLst>
                  <a:gd name="connsiteX0" fmla="*/ 0 w 116682"/>
                  <a:gd name="connsiteY0" fmla="*/ 2381 h 140494"/>
                  <a:gd name="connsiteX1" fmla="*/ 97632 w 116682"/>
                  <a:gd name="connsiteY1" fmla="*/ 0 h 140494"/>
                  <a:gd name="connsiteX2" fmla="*/ 116682 w 116682"/>
                  <a:gd name="connsiteY2" fmla="*/ 40481 h 140494"/>
                  <a:gd name="connsiteX3" fmla="*/ 88107 w 116682"/>
                  <a:gd name="connsiteY3" fmla="*/ 104775 h 140494"/>
                  <a:gd name="connsiteX4" fmla="*/ 102394 w 116682"/>
                  <a:gd name="connsiteY4" fmla="*/ 140494 h 140494"/>
                  <a:gd name="connsiteX5" fmla="*/ 71438 w 116682"/>
                  <a:gd name="connsiteY5" fmla="*/ 92869 h 140494"/>
                  <a:gd name="connsiteX6" fmla="*/ 100013 w 116682"/>
                  <a:gd name="connsiteY6" fmla="*/ 38100 h 140494"/>
                  <a:gd name="connsiteX7" fmla="*/ 80963 w 116682"/>
                  <a:gd name="connsiteY7" fmla="*/ 11906 h 140494"/>
                  <a:gd name="connsiteX8" fmla="*/ 0 w 116682"/>
                  <a:gd name="connsiteY8" fmla="*/ 2381 h 140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682" h="140494">
                    <a:moveTo>
                      <a:pt x="0" y="2381"/>
                    </a:moveTo>
                    <a:lnTo>
                      <a:pt x="97632" y="0"/>
                    </a:lnTo>
                    <a:lnTo>
                      <a:pt x="116682" y="40481"/>
                    </a:lnTo>
                    <a:lnTo>
                      <a:pt x="88107" y="104775"/>
                    </a:lnTo>
                    <a:lnTo>
                      <a:pt x="102394" y="140494"/>
                    </a:lnTo>
                    <a:lnTo>
                      <a:pt x="71438" y="92869"/>
                    </a:lnTo>
                    <a:lnTo>
                      <a:pt x="100013" y="38100"/>
                    </a:lnTo>
                    <a:lnTo>
                      <a:pt x="80963" y="11906"/>
                    </a:lnTo>
                    <a:lnTo>
                      <a:pt x="0" y="23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Freeform 318"/>
              <p:cNvSpPr/>
              <p:nvPr/>
            </p:nvSpPr>
            <p:spPr>
              <a:xfrm rot="1951057" flipV="1">
                <a:off x="247257" y="386829"/>
                <a:ext cx="116682" cy="140494"/>
              </a:xfrm>
              <a:custGeom>
                <a:avLst/>
                <a:gdLst>
                  <a:gd name="connsiteX0" fmla="*/ 0 w 116682"/>
                  <a:gd name="connsiteY0" fmla="*/ 2381 h 140494"/>
                  <a:gd name="connsiteX1" fmla="*/ 97632 w 116682"/>
                  <a:gd name="connsiteY1" fmla="*/ 0 h 140494"/>
                  <a:gd name="connsiteX2" fmla="*/ 116682 w 116682"/>
                  <a:gd name="connsiteY2" fmla="*/ 40481 h 140494"/>
                  <a:gd name="connsiteX3" fmla="*/ 88107 w 116682"/>
                  <a:gd name="connsiteY3" fmla="*/ 104775 h 140494"/>
                  <a:gd name="connsiteX4" fmla="*/ 102394 w 116682"/>
                  <a:gd name="connsiteY4" fmla="*/ 140494 h 140494"/>
                  <a:gd name="connsiteX5" fmla="*/ 71438 w 116682"/>
                  <a:gd name="connsiteY5" fmla="*/ 92869 h 140494"/>
                  <a:gd name="connsiteX6" fmla="*/ 100013 w 116682"/>
                  <a:gd name="connsiteY6" fmla="*/ 38100 h 140494"/>
                  <a:gd name="connsiteX7" fmla="*/ 80963 w 116682"/>
                  <a:gd name="connsiteY7" fmla="*/ 11906 h 140494"/>
                  <a:gd name="connsiteX8" fmla="*/ 0 w 116682"/>
                  <a:gd name="connsiteY8" fmla="*/ 2381 h 140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682" h="140494">
                    <a:moveTo>
                      <a:pt x="0" y="2381"/>
                    </a:moveTo>
                    <a:lnTo>
                      <a:pt x="97632" y="0"/>
                    </a:lnTo>
                    <a:lnTo>
                      <a:pt x="116682" y="40481"/>
                    </a:lnTo>
                    <a:lnTo>
                      <a:pt x="88107" y="104775"/>
                    </a:lnTo>
                    <a:lnTo>
                      <a:pt x="102394" y="140494"/>
                    </a:lnTo>
                    <a:lnTo>
                      <a:pt x="71438" y="92869"/>
                    </a:lnTo>
                    <a:lnTo>
                      <a:pt x="100013" y="38100"/>
                    </a:lnTo>
                    <a:lnTo>
                      <a:pt x="80963" y="11906"/>
                    </a:lnTo>
                    <a:lnTo>
                      <a:pt x="0" y="23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3" name="Rectangle 312"/>
            <p:cNvSpPr/>
            <p:nvPr/>
          </p:nvSpPr>
          <p:spPr>
            <a:xfrm>
              <a:off x="5913100" y="-1879367"/>
              <a:ext cx="168328" cy="2046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Content Placeholder 1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3" name="Line 1"/>
          <p:cNvGrpSpPr/>
          <p:nvPr/>
        </p:nvGrpSpPr>
        <p:grpSpPr>
          <a:xfrm rot="20762435">
            <a:off x="49085" y="-996411"/>
            <a:ext cx="672147" cy="2801148"/>
            <a:chOff x="49085" y="-996411"/>
            <a:chExt cx="672147" cy="2801148"/>
          </a:xfrm>
        </p:grpSpPr>
        <p:grpSp>
          <p:nvGrpSpPr>
            <p:cNvPr id="2" name="Group 1"/>
            <p:cNvGrpSpPr/>
            <p:nvPr/>
          </p:nvGrpSpPr>
          <p:grpSpPr>
            <a:xfrm>
              <a:off x="49085" y="241446"/>
              <a:ext cx="659436" cy="1563291"/>
              <a:chOff x="49085" y="241446"/>
              <a:chExt cx="659436" cy="1563291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60074" y="241446"/>
                <a:ext cx="425553" cy="1227784"/>
                <a:chOff x="160074" y="241446"/>
                <a:chExt cx="425553" cy="1227784"/>
              </a:xfrm>
            </p:grpSpPr>
            <p:sp>
              <p:nvSpPr>
                <p:cNvPr id="19" name="Rectangle 2047"/>
                <p:cNvSpPr/>
                <p:nvPr/>
              </p:nvSpPr>
              <p:spPr>
                <a:xfrm flipV="1">
                  <a:off x="344622" y="424928"/>
                  <a:ext cx="45719" cy="104430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" name="Group 4"/>
                <p:cNvGrpSpPr/>
                <p:nvPr/>
              </p:nvGrpSpPr>
              <p:grpSpPr>
                <a:xfrm flipV="1">
                  <a:off x="160074" y="241446"/>
                  <a:ext cx="425553" cy="198066"/>
                  <a:chOff x="167338" y="386601"/>
                  <a:chExt cx="425553" cy="198066"/>
                </a:xfrm>
              </p:grpSpPr>
              <p:sp>
                <p:nvSpPr>
                  <p:cNvPr id="20" name="Freeform 19"/>
                  <p:cNvSpPr/>
                  <p:nvPr/>
                </p:nvSpPr>
                <p:spPr>
                  <a:xfrm flipV="1">
                    <a:off x="375781" y="389279"/>
                    <a:ext cx="217110" cy="1869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Freeform 20"/>
                  <p:cNvSpPr/>
                  <p:nvPr/>
                </p:nvSpPr>
                <p:spPr>
                  <a:xfrm flipV="1">
                    <a:off x="167338" y="386601"/>
                    <a:ext cx="220348" cy="1980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2" name="Freeform 21"/>
                <p:cNvSpPr/>
                <p:nvPr/>
              </p:nvSpPr>
              <p:spPr>
                <a:xfrm>
                  <a:off x="364331" y="426244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 rot="1951057" flipV="1">
                  <a:off x="247257" y="386829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" name="Freeform 3"/>
              <p:cNvSpPr/>
              <p:nvPr/>
            </p:nvSpPr>
            <p:spPr>
              <a:xfrm>
                <a:off x="49085" y="1251477"/>
                <a:ext cx="659436" cy="553260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9436" h="553260">
                    <a:moveTo>
                      <a:pt x="319884" y="224397"/>
                    </a:moveTo>
                    <a:cubicBezTo>
                      <a:pt x="397421" y="88039"/>
                      <a:pt x="515063" y="-32277"/>
                      <a:pt x="600621" y="7828"/>
                    </a:cubicBezTo>
                    <a:cubicBezTo>
                      <a:pt x="777084" y="85366"/>
                      <a:pt x="512390" y="387491"/>
                      <a:pt x="384053" y="553260"/>
                    </a:cubicBezTo>
                    <a:cubicBezTo>
                      <a:pt x="228979" y="475723"/>
                      <a:pt x="-70473" y="309954"/>
                      <a:pt x="15084" y="152207"/>
                    </a:cubicBezTo>
                    <a:cubicBezTo>
                      <a:pt x="68558" y="104081"/>
                      <a:pt x="218284" y="160229"/>
                      <a:pt x="319884" y="22439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 flipV="1">
              <a:off x="61796" y="-996411"/>
              <a:ext cx="659436" cy="1563291"/>
              <a:chOff x="49085" y="241446"/>
              <a:chExt cx="659436" cy="1563291"/>
            </a:xfrm>
          </p:grpSpPr>
          <p:grpSp>
            <p:nvGrpSpPr>
              <p:cNvPr id="247" name="Group 246"/>
              <p:cNvGrpSpPr/>
              <p:nvPr/>
            </p:nvGrpSpPr>
            <p:grpSpPr>
              <a:xfrm>
                <a:off x="160074" y="241446"/>
                <a:ext cx="425553" cy="1227784"/>
                <a:chOff x="160074" y="241446"/>
                <a:chExt cx="425553" cy="1227784"/>
              </a:xfrm>
            </p:grpSpPr>
            <p:sp>
              <p:nvSpPr>
                <p:cNvPr id="249" name="Rectangle 2047"/>
                <p:cNvSpPr/>
                <p:nvPr/>
              </p:nvSpPr>
              <p:spPr>
                <a:xfrm flipV="1">
                  <a:off x="344622" y="424928"/>
                  <a:ext cx="45719" cy="104430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0" name="Group 249"/>
                <p:cNvGrpSpPr/>
                <p:nvPr/>
              </p:nvGrpSpPr>
              <p:grpSpPr>
                <a:xfrm flipV="1">
                  <a:off x="160074" y="241446"/>
                  <a:ext cx="425553" cy="198066"/>
                  <a:chOff x="167338" y="386601"/>
                  <a:chExt cx="425553" cy="198066"/>
                </a:xfrm>
              </p:grpSpPr>
              <p:sp>
                <p:nvSpPr>
                  <p:cNvPr id="253" name="Freeform 252"/>
                  <p:cNvSpPr/>
                  <p:nvPr/>
                </p:nvSpPr>
                <p:spPr>
                  <a:xfrm flipV="1">
                    <a:off x="375781" y="389279"/>
                    <a:ext cx="217110" cy="1869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4" name="Freeform 253"/>
                  <p:cNvSpPr/>
                  <p:nvPr/>
                </p:nvSpPr>
                <p:spPr>
                  <a:xfrm flipV="1">
                    <a:off x="167338" y="386601"/>
                    <a:ext cx="220348" cy="1980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1" name="Freeform 250"/>
                <p:cNvSpPr/>
                <p:nvPr/>
              </p:nvSpPr>
              <p:spPr>
                <a:xfrm>
                  <a:off x="364331" y="426244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 rot="1951057" flipV="1">
                  <a:off x="247257" y="386829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8" name="Freeform 247"/>
              <p:cNvSpPr/>
              <p:nvPr/>
            </p:nvSpPr>
            <p:spPr>
              <a:xfrm>
                <a:off x="49085" y="1251477"/>
                <a:ext cx="659436" cy="553260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9436" h="553260">
                    <a:moveTo>
                      <a:pt x="319884" y="224397"/>
                    </a:moveTo>
                    <a:cubicBezTo>
                      <a:pt x="397421" y="88039"/>
                      <a:pt x="515063" y="-32277"/>
                      <a:pt x="600621" y="7828"/>
                    </a:cubicBezTo>
                    <a:cubicBezTo>
                      <a:pt x="777084" y="85366"/>
                      <a:pt x="512390" y="387491"/>
                      <a:pt x="384053" y="553260"/>
                    </a:cubicBezTo>
                    <a:cubicBezTo>
                      <a:pt x="228979" y="475723"/>
                      <a:pt x="-70473" y="309954"/>
                      <a:pt x="15084" y="152207"/>
                    </a:cubicBezTo>
                    <a:cubicBezTo>
                      <a:pt x="68558" y="104081"/>
                      <a:pt x="218284" y="160229"/>
                      <a:pt x="319884" y="224397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5" name="Line 2"/>
          <p:cNvGrpSpPr/>
          <p:nvPr/>
        </p:nvGrpSpPr>
        <p:grpSpPr>
          <a:xfrm rot="20760000">
            <a:off x="833536" y="-1551357"/>
            <a:ext cx="480965" cy="3600246"/>
            <a:chOff x="833536" y="-1551357"/>
            <a:chExt cx="480965" cy="3600246"/>
          </a:xfrm>
        </p:grpSpPr>
        <p:grpSp>
          <p:nvGrpSpPr>
            <p:cNvPr id="3" name="Group 2"/>
            <p:cNvGrpSpPr/>
            <p:nvPr/>
          </p:nvGrpSpPr>
          <p:grpSpPr>
            <a:xfrm>
              <a:off x="833536" y="275519"/>
              <a:ext cx="480965" cy="1773370"/>
              <a:chOff x="833536" y="275519"/>
              <a:chExt cx="480965" cy="177337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987425" y="275519"/>
                <a:ext cx="223749" cy="1529218"/>
                <a:chOff x="258551" y="261668"/>
                <a:chExt cx="223749" cy="1207562"/>
              </a:xfrm>
            </p:grpSpPr>
            <p:sp>
              <p:nvSpPr>
                <p:cNvPr id="27" name="Rectangle 2047"/>
                <p:cNvSpPr/>
                <p:nvPr/>
              </p:nvSpPr>
              <p:spPr>
                <a:xfrm flipV="1">
                  <a:off x="344622" y="424928"/>
                  <a:ext cx="36576" cy="104430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 flipV="1">
                  <a:off x="258551" y="261668"/>
                  <a:ext cx="221273" cy="122692"/>
                  <a:chOff x="265815" y="441753"/>
                  <a:chExt cx="221273" cy="122692"/>
                </a:xfrm>
              </p:grpSpPr>
              <p:sp>
                <p:nvSpPr>
                  <p:cNvPr id="31" name="Freeform 30"/>
                  <p:cNvSpPr/>
                  <p:nvPr/>
                </p:nvSpPr>
                <p:spPr>
                  <a:xfrm rot="17305103" flipH="1" flipV="1">
                    <a:off x="362020" y="439378"/>
                    <a:ext cx="111231" cy="1389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 flipV="1">
                    <a:off x="265815" y="441753"/>
                    <a:ext cx="121870" cy="915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" name="Freeform 28"/>
                <p:cNvSpPr/>
                <p:nvPr/>
              </p:nvSpPr>
              <p:spPr>
                <a:xfrm flipH="1">
                  <a:off x="312123" y="376393"/>
                  <a:ext cx="78237" cy="87413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rot="7351057" flipV="1">
                  <a:off x="390290" y="357763"/>
                  <a:ext cx="73178" cy="110843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Freeform 6"/>
              <p:cNvSpPr/>
              <p:nvPr/>
            </p:nvSpPr>
            <p:spPr>
              <a:xfrm>
                <a:off x="833536" y="1536472"/>
                <a:ext cx="480965" cy="512417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0965" h="599302">
                    <a:moveTo>
                      <a:pt x="273369" y="270439"/>
                    </a:moveTo>
                    <a:cubicBezTo>
                      <a:pt x="342885" y="105938"/>
                      <a:pt x="364274" y="-33141"/>
                      <a:pt x="449832" y="6964"/>
                    </a:cubicBezTo>
                    <a:cubicBezTo>
                      <a:pt x="530043" y="56359"/>
                      <a:pt x="441812" y="396009"/>
                      <a:pt x="337538" y="599302"/>
                    </a:cubicBezTo>
                    <a:cubicBezTo>
                      <a:pt x="182464" y="521765"/>
                      <a:pt x="-12716" y="534235"/>
                      <a:pt x="652" y="385869"/>
                    </a:cubicBezTo>
                    <a:cubicBezTo>
                      <a:pt x="30063" y="281457"/>
                      <a:pt x="171769" y="206271"/>
                      <a:pt x="273369" y="27043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4" name="Rectangle 283"/>
            <p:cNvSpPr/>
            <p:nvPr/>
          </p:nvSpPr>
          <p:spPr>
            <a:xfrm>
              <a:off x="999948" y="-1551357"/>
              <a:ext cx="168328" cy="17847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Line 3"/>
          <p:cNvGrpSpPr/>
          <p:nvPr/>
        </p:nvGrpSpPr>
        <p:grpSpPr>
          <a:xfrm rot="20760000">
            <a:off x="1558342" y="-2218014"/>
            <a:ext cx="415132" cy="5116166"/>
            <a:chOff x="1558342" y="-2218014"/>
            <a:chExt cx="415132" cy="5116166"/>
          </a:xfrm>
        </p:grpSpPr>
        <p:grpSp>
          <p:nvGrpSpPr>
            <p:cNvPr id="18" name="Group 17"/>
            <p:cNvGrpSpPr/>
            <p:nvPr/>
          </p:nvGrpSpPr>
          <p:grpSpPr>
            <a:xfrm>
              <a:off x="1558342" y="314915"/>
              <a:ext cx="415132" cy="2583237"/>
              <a:chOff x="1558342" y="276815"/>
              <a:chExt cx="415132" cy="2583237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695703" y="276815"/>
                <a:ext cx="187864" cy="2373250"/>
                <a:chOff x="285965" y="336106"/>
                <a:chExt cx="187864" cy="1874067"/>
              </a:xfrm>
            </p:grpSpPr>
            <p:sp>
              <p:nvSpPr>
                <p:cNvPr id="34" name="Rectangle 2047"/>
                <p:cNvSpPr/>
                <p:nvPr/>
              </p:nvSpPr>
              <p:spPr>
                <a:xfrm flipV="1">
                  <a:off x="344622" y="424927"/>
                  <a:ext cx="18288" cy="1785246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5" name="Group 34"/>
                <p:cNvGrpSpPr/>
                <p:nvPr/>
              </p:nvGrpSpPr>
              <p:grpSpPr>
                <a:xfrm flipV="1">
                  <a:off x="300175" y="336106"/>
                  <a:ext cx="173654" cy="108045"/>
                  <a:chOff x="307439" y="381962"/>
                  <a:chExt cx="173654" cy="108045"/>
                </a:xfrm>
              </p:grpSpPr>
              <p:sp>
                <p:nvSpPr>
                  <p:cNvPr id="38" name="Freeform 37"/>
                  <p:cNvSpPr/>
                  <p:nvPr/>
                </p:nvSpPr>
                <p:spPr>
                  <a:xfrm rot="20351024" flipV="1">
                    <a:off x="390067" y="381962"/>
                    <a:ext cx="91026" cy="650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Freeform 38"/>
                  <p:cNvSpPr/>
                  <p:nvPr/>
                </p:nvSpPr>
                <p:spPr>
                  <a:xfrm flipV="1">
                    <a:off x="307439" y="386602"/>
                    <a:ext cx="80247" cy="103405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6" name="Freeform 35"/>
                <p:cNvSpPr/>
                <p:nvPr/>
              </p:nvSpPr>
              <p:spPr>
                <a:xfrm>
                  <a:off x="364331" y="426244"/>
                  <a:ext cx="58341" cy="7654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Freeform 5"/>
              <p:cNvSpPr/>
              <p:nvPr/>
            </p:nvSpPr>
            <p:spPr>
              <a:xfrm rot="259507">
                <a:off x="1558342" y="2440083"/>
                <a:ext cx="415132" cy="419969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5132" h="491179">
                    <a:moveTo>
                      <a:pt x="217651" y="149424"/>
                    </a:moveTo>
                    <a:cubicBezTo>
                      <a:pt x="287167" y="-15077"/>
                      <a:pt x="362232" y="-16020"/>
                      <a:pt x="399583" y="17176"/>
                    </a:cubicBezTo>
                    <a:cubicBezTo>
                      <a:pt x="456445" y="59228"/>
                      <a:pt x="346708" y="287886"/>
                      <a:pt x="242434" y="491179"/>
                    </a:cubicBezTo>
                    <a:cubicBezTo>
                      <a:pt x="118448" y="377376"/>
                      <a:pt x="-8784" y="169514"/>
                      <a:pt x="476" y="105300"/>
                    </a:cubicBezTo>
                    <a:cubicBezTo>
                      <a:pt x="29887" y="888"/>
                      <a:pt x="116051" y="85256"/>
                      <a:pt x="217651" y="1494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7" name="Rectangle 286"/>
            <p:cNvSpPr/>
            <p:nvPr/>
          </p:nvSpPr>
          <p:spPr>
            <a:xfrm>
              <a:off x="1671299" y="-2218014"/>
              <a:ext cx="168328" cy="25357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Line 4"/>
          <p:cNvGrpSpPr/>
          <p:nvPr/>
        </p:nvGrpSpPr>
        <p:grpSpPr>
          <a:xfrm rot="20760000">
            <a:off x="2192982" y="-1658851"/>
            <a:ext cx="514224" cy="3834090"/>
            <a:chOff x="2192982" y="-1658851"/>
            <a:chExt cx="514224" cy="3834090"/>
          </a:xfrm>
        </p:grpSpPr>
        <p:grpSp>
          <p:nvGrpSpPr>
            <p:cNvPr id="25" name="Group 24"/>
            <p:cNvGrpSpPr/>
            <p:nvPr/>
          </p:nvGrpSpPr>
          <p:grpSpPr>
            <a:xfrm>
              <a:off x="2192982" y="264107"/>
              <a:ext cx="514224" cy="1911132"/>
              <a:chOff x="2192982" y="264107"/>
              <a:chExt cx="514224" cy="1911132"/>
            </a:xfrm>
          </p:grpSpPr>
          <p:sp>
            <p:nvSpPr>
              <p:cNvPr id="8" name="Freeform 7"/>
              <p:cNvSpPr/>
              <p:nvPr/>
            </p:nvSpPr>
            <p:spPr>
              <a:xfrm rot="259507">
                <a:off x="2192982" y="1656069"/>
                <a:ext cx="514224" cy="519170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4224" h="498247">
                    <a:moveTo>
                      <a:pt x="244498" y="130870"/>
                    </a:moveTo>
                    <a:cubicBezTo>
                      <a:pt x="314014" y="-33631"/>
                      <a:pt x="414978" y="-8952"/>
                      <a:pt x="452329" y="24244"/>
                    </a:cubicBezTo>
                    <a:cubicBezTo>
                      <a:pt x="603372" y="109880"/>
                      <a:pt x="449458" y="323409"/>
                      <a:pt x="295180" y="498247"/>
                    </a:cubicBezTo>
                    <a:cubicBezTo>
                      <a:pt x="171194" y="384444"/>
                      <a:pt x="-32100" y="241691"/>
                      <a:pt x="4296" y="97585"/>
                    </a:cubicBezTo>
                    <a:cubicBezTo>
                      <a:pt x="54138" y="10025"/>
                      <a:pt x="169596" y="41847"/>
                      <a:pt x="244498" y="13087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4" name="Group 113"/>
              <p:cNvGrpSpPr/>
              <p:nvPr/>
            </p:nvGrpSpPr>
            <p:grpSpPr>
              <a:xfrm>
                <a:off x="2326481" y="264107"/>
                <a:ext cx="229336" cy="1518436"/>
                <a:chOff x="256284" y="336105"/>
                <a:chExt cx="229336" cy="1199052"/>
              </a:xfrm>
            </p:grpSpPr>
            <p:sp>
              <p:nvSpPr>
                <p:cNvPr id="115" name="Rectangle 2047"/>
                <p:cNvSpPr/>
                <p:nvPr/>
              </p:nvSpPr>
              <p:spPr>
                <a:xfrm flipH="1" flipV="1">
                  <a:off x="370643" y="452843"/>
                  <a:ext cx="27432" cy="1082314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6" name="Group 115"/>
                <p:cNvGrpSpPr/>
                <p:nvPr/>
              </p:nvGrpSpPr>
              <p:grpSpPr>
                <a:xfrm flipV="1">
                  <a:off x="256284" y="336105"/>
                  <a:ext cx="229336" cy="129957"/>
                  <a:chOff x="263548" y="360051"/>
                  <a:chExt cx="229336" cy="129957"/>
                </a:xfrm>
              </p:grpSpPr>
              <p:sp>
                <p:nvSpPr>
                  <p:cNvPr id="119" name="Freeform 118"/>
                  <p:cNvSpPr/>
                  <p:nvPr/>
                </p:nvSpPr>
                <p:spPr>
                  <a:xfrm rot="16947292" flipH="1" flipV="1">
                    <a:off x="382288" y="365306"/>
                    <a:ext cx="96419" cy="124773"/>
                  </a:xfrm>
                  <a:custGeom>
                    <a:avLst/>
                    <a:gdLst>
                      <a:gd name="connsiteX0" fmla="*/ 392403 w 479464"/>
                      <a:gd name="connsiteY0" fmla="*/ 38040 h 407922"/>
                      <a:gd name="connsiteX1" fmla="*/ 137727 w 479464"/>
                      <a:gd name="connsiteY1" fmla="*/ 106299 h 407922"/>
                      <a:gd name="connsiteX2" fmla="*/ 7552 w 479464"/>
                      <a:gd name="connsiteY2" fmla="*/ 401574 h 407922"/>
                      <a:gd name="connsiteX3" fmla="*/ 134552 w 479464"/>
                      <a:gd name="connsiteY3" fmla="*/ 350774 h 407922"/>
                      <a:gd name="connsiteX4" fmla="*/ 169477 w 479464"/>
                      <a:gd name="connsiteY4" fmla="*/ 299974 h 407922"/>
                      <a:gd name="connsiteX5" fmla="*/ 283777 w 479464"/>
                      <a:gd name="connsiteY5" fmla="*/ 223774 h 407922"/>
                      <a:gd name="connsiteX6" fmla="*/ 398077 w 479464"/>
                      <a:gd name="connsiteY6" fmla="*/ 147574 h 407922"/>
                      <a:gd name="connsiteX7" fmla="*/ 413952 w 479464"/>
                      <a:gd name="connsiteY7" fmla="*/ 39624 h 407922"/>
                      <a:gd name="connsiteX8" fmla="*/ 392403 w 479464"/>
                      <a:gd name="connsiteY8" fmla="*/ 38040 h 407922"/>
                      <a:gd name="connsiteX9" fmla="*/ 382201 w 479464"/>
                      <a:gd name="connsiteY9" fmla="*/ 1522 h 407922"/>
                      <a:gd name="connsiteX10" fmla="*/ 471101 w 479464"/>
                      <a:gd name="connsiteY10" fmla="*/ 55497 h 407922"/>
                      <a:gd name="connsiteX11" fmla="*/ 198051 w 479464"/>
                      <a:gd name="connsiteY11" fmla="*/ 319022 h 407922"/>
                      <a:gd name="connsiteX12" fmla="*/ 185351 w 479464"/>
                      <a:gd name="connsiteY12" fmla="*/ 344422 h 407922"/>
                      <a:gd name="connsiteX13" fmla="*/ 179001 w 479464"/>
                      <a:gd name="connsiteY13" fmla="*/ 353947 h 407922"/>
                      <a:gd name="connsiteX14" fmla="*/ 175826 w 479464"/>
                      <a:gd name="connsiteY14" fmla="*/ 363472 h 407922"/>
                      <a:gd name="connsiteX15" fmla="*/ 169476 w 479464"/>
                      <a:gd name="connsiteY15" fmla="*/ 372997 h 407922"/>
                      <a:gd name="connsiteX16" fmla="*/ 1201 w 479464"/>
                      <a:gd name="connsiteY16" fmla="*/ 407922 h 407922"/>
                      <a:gd name="connsiteX17" fmla="*/ 109151 w 479464"/>
                      <a:gd name="connsiteY17" fmla="*/ 87247 h 407922"/>
                      <a:gd name="connsiteX18" fmla="*/ 382201 w 479464"/>
                      <a:gd name="connsiteY18" fmla="*/ 1522 h 407922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398077 w 486739"/>
                      <a:gd name="connsiteY6" fmla="*/ 212481 h 472829"/>
                      <a:gd name="connsiteX7" fmla="*/ 413952 w 486739"/>
                      <a:gd name="connsiteY7" fmla="*/ 104531 h 472829"/>
                      <a:gd name="connsiteX8" fmla="*/ 392403 w 486739"/>
                      <a:gd name="connsiteY8" fmla="*/ 102947 h 472829"/>
                      <a:gd name="connsiteX9" fmla="*/ 382201 w 486739"/>
                      <a:gd name="connsiteY9" fmla="*/ 66429 h 472829"/>
                      <a:gd name="connsiteX10" fmla="*/ 471101 w 486739"/>
                      <a:gd name="connsiteY10" fmla="*/ 120404 h 472829"/>
                      <a:gd name="connsiteX11" fmla="*/ 198051 w 486739"/>
                      <a:gd name="connsiteY11" fmla="*/ 383929 h 472829"/>
                      <a:gd name="connsiteX12" fmla="*/ 185351 w 486739"/>
                      <a:gd name="connsiteY12" fmla="*/ 409329 h 472829"/>
                      <a:gd name="connsiteX13" fmla="*/ 179001 w 486739"/>
                      <a:gd name="connsiteY13" fmla="*/ 418854 h 472829"/>
                      <a:gd name="connsiteX14" fmla="*/ 175826 w 486739"/>
                      <a:gd name="connsiteY14" fmla="*/ 428379 h 472829"/>
                      <a:gd name="connsiteX15" fmla="*/ 169476 w 486739"/>
                      <a:gd name="connsiteY15" fmla="*/ 437904 h 472829"/>
                      <a:gd name="connsiteX16" fmla="*/ 1201 w 486739"/>
                      <a:gd name="connsiteY16" fmla="*/ 472829 h 472829"/>
                      <a:gd name="connsiteX17" fmla="*/ 109151 w 486739"/>
                      <a:gd name="connsiteY17" fmla="*/ 152154 h 472829"/>
                      <a:gd name="connsiteX18" fmla="*/ 382201 w 486739"/>
                      <a:gd name="connsiteY18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86739" h="472829">
                        <a:moveTo>
                          <a:pt x="392403" y="102947"/>
                        </a:moveTo>
                        <a:cubicBezTo>
                          <a:pt x="213437" y="98615"/>
                          <a:pt x="196993" y="118422"/>
                          <a:pt x="137727" y="171206"/>
                        </a:cubicBezTo>
                        <a:cubicBezTo>
                          <a:pt x="69994" y="231531"/>
                          <a:pt x="8081" y="425735"/>
                          <a:pt x="7552" y="466481"/>
                        </a:cubicBezTo>
                        <a:lnTo>
                          <a:pt x="134552" y="415681"/>
                        </a:lnTo>
                        <a:lnTo>
                          <a:pt x="169477" y="364881"/>
                        </a:lnTo>
                        <a:lnTo>
                          <a:pt x="283777" y="288681"/>
                        </a:lnTo>
                        <a:cubicBezTo>
                          <a:pt x="448633" y="248002"/>
                          <a:pt x="370560" y="165914"/>
                          <a:pt x="413952" y="104531"/>
                        </a:cubicBezTo>
                        <a:cubicBezTo>
                          <a:pt x="408528" y="103671"/>
                          <a:pt x="571369" y="107279"/>
                          <a:pt x="392403" y="102947"/>
                        </a:cubicBezTo>
                        <a:close/>
                        <a:moveTo>
                          <a:pt x="382201" y="66429"/>
                        </a:moveTo>
                        <a:cubicBezTo>
                          <a:pt x="442526" y="61137"/>
                          <a:pt x="382596" y="-110798"/>
                          <a:pt x="471101" y="120404"/>
                        </a:cubicBezTo>
                        <a:cubicBezTo>
                          <a:pt x="559606" y="351606"/>
                          <a:pt x="245676" y="335775"/>
                          <a:pt x="198051" y="383929"/>
                        </a:cubicBezTo>
                        <a:cubicBezTo>
                          <a:pt x="193818" y="392396"/>
                          <a:pt x="189884" y="401019"/>
                          <a:pt x="185351" y="409329"/>
                        </a:cubicBezTo>
                        <a:cubicBezTo>
                          <a:pt x="183524" y="412679"/>
                          <a:pt x="180708" y="415441"/>
                          <a:pt x="179001" y="418854"/>
                        </a:cubicBezTo>
                        <a:cubicBezTo>
                          <a:pt x="177504" y="421847"/>
                          <a:pt x="177323" y="425386"/>
                          <a:pt x="175826" y="428379"/>
                        </a:cubicBezTo>
                        <a:cubicBezTo>
                          <a:pt x="174119" y="431792"/>
                          <a:pt x="169476" y="437904"/>
                          <a:pt x="169476" y="437904"/>
                        </a:cubicBezTo>
                        <a:lnTo>
                          <a:pt x="1201" y="472829"/>
                        </a:lnTo>
                        <a:cubicBezTo>
                          <a:pt x="-8853" y="425204"/>
                          <a:pt x="45651" y="219887"/>
                          <a:pt x="109151" y="152154"/>
                        </a:cubicBezTo>
                        <a:cubicBezTo>
                          <a:pt x="172651" y="84421"/>
                          <a:pt x="321876" y="71721"/>
                          <a:pt x="382201" y="6642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Freeform 119"/>
                  <p:cNvSpPr/>
                  <p:nvPr/>
                </p:nvSpPr>
                <p:spPr>
                  <a:xfrm flipV="1">
                    <a:off x="263548" y="360051"/>
                    <a:ext cx="131907" cy="129957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7" name="Freeform 116"/>
                <p:cNvSpPr/>
                <p:nvPr/>
              </p:nvSpPr>
              <p:spPr>
                <a:xfrm rot="5900399" flipH="1">
                  <a:off x="384239" y="422036"/>
                  <a:ext cx="53282" cy="969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reeform 117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8" name="Rectangle 287"/>
            <p:cNvSpPr/>
            <p:nvPr/>
          </p:nvSpPr>
          <p:spPr>
            <a:xfrm>
              <a:off x="2365930" y="-1658851"/>
              <a:ext cx="168328" cy="19229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Line 5"/>
          <p:cNvGrpSpPr/>
          <p:nvPr/>
        </p:nvGrpSpPr>
        <p:grpSpPr>
          <a:xfrm rot="20760000">
            <a:off x="2931680" y="-2071051"/>
            <a:ext cx="453408" cy="4823384"/>
            <a:chOff x="2931680" y="-2071051"/>
            <a:chExt cx="453408" cy="4823384"/>
          </a:xfrm>
        </p:grpSpPr>
        <p:grpSp>
          <p:nvGrpSpPr>
            <p:cNvPr id="40" name="Group 39"/>
            <p:cNvGrpSpPr/>
            <p:nvPr/>
          </p:nvGrpSpPr>
          <p:grpSpPr>
            <a:xfrm>
              <a:off x="2931680" y="343020"/>
              <a:ext cx="453408" cy="2409313"/>
              <a:chOff x="2931680" y="343020"/>
              <a:chExt cx="453408" cy="2409313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3041714" y="343020"/>
                <a:ext cx="199185" cy="2082008"/>
                <a:chOff x="270248" y="342671"/>
                <a:chExt cx="199185" cy="1267244"/>
              </a:xfrm>
            </p:grpSpPr>
            <p:sp>
              <p:nvSpPr>
                <p:cNvPr id="48" name="Rectangle 2047"/>
                <p:cNvSpPr/>
                <p:nvPr/>
              </p:nvSpPr>
              <p:spPr>
                <a:xfrm flipV="1">
                  <a:off x="344621" y="424928"/>
                  <a:ext cx="18288" cy="1184987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9" name="Group 48"/>
                <p:cNvGrpSpPr/>
                <p:nvPr/>
              </p:nvGrpSpPr>
              <p:grpSpPr>
                <a:xfrm flipV="1">
                  <a:off x="270248" y="342671"/>
                  <a:ext cx="199185" cy="148343"/>
                  <a:chOff x="277512" y="335099"/>
                  <a:chExt cx="199185" cy="148343"/>
                </a:xfrm>
              </p:grpSpPr>
              <p:sp>
                <p:nvSpPr>
                  <p:cNvPr id="52" name="Freeform 51"/>
                  <p:cNvSpPr/>
                  <p:nvPr/>
                </p:nvSpPr>
                <p:spPr>
                  <a:xfrm rot="18444325" flipV="1">
                    <a:off x="387612" y="334847"/>
                    <a:ext cx="88834" cy="893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Freeform 52"/>
                  <p:cNvSpPr/>
                  <p:nvPr/>
                </p:nvSpPr>
                <p:spPr>
                  <a:xfrm flipV="1">
                    <a:off x="277512" y="386601"/>
                    <a:ext cx="110174" cy="968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0" name="Freeform 49"/>
                <p:cNvSpPr/>
                <p:nvPr/>
              </p:nvSpPr>
              <p:spPr>
                <a:xfrm>
                  <a:off x="364331" y="422484"/>
                  <a:ext cx="64807" cy="78033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rot="1951057" flipV="1">
                  <a:off x="292354" y="401053"/>
                  <a:ext cx="70293" cy="846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Freeform 8"/>
              <p:cNvSpPr/>
              <p:nvPr/>
            </p:nvSpPr>
            <p:spPr>
              <a:xfrm rot="259507">
                <a:off x="2931680" y="2303923"/>
                <a:ext cx="453408" cy="448410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408" h="430339">
                    <a:moveTo>
                      <a:pt x="198737" y="127725"/>
                    </a:moveTo>
                    <a:cubicBezTo>
                      <a:pt x="268253" y="-36776"/>
                      <a:pt x="393678" y="-4707"/>
                      <a:pt x="411315" y="20752"/>
                    </a:cubicBezTo>
                    <a:cubicBezTo>
                      <a:pt x="519618" y="109491"/>
                      <a:pt x="393122" y="307281"/>
                      <a:pt x="320733" y="430339"/>
                    </a:cubicBezTo>
                    <a:cubicBezTo>
                      <a:pt x="196747" y="316536"/>
                      <a:pt x="-32527" y="207755"/>
                      <a:pt x="3869" y="63649"/>
                    </a:cubicBezTo>
                    <a:cubicBezTo>
                      <a:pt x="69034" y="-11272"/>
                      <a:pt x="147141" y="92013"/>
                      <a:pt x="198737" y="1277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9" name="Rectangle 288"/>
            <p:cNvSpPr/>
            <p:nvPr/>
          </p:nvSpPr>
          <p:spPr>
            <a:xfrm>
              <a:off x="3074220" y="-2071051"/>
              <a:ext cx="168328" cy="24268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Line 6"/>
          <p:cNvGrpSpPr/>
          <p:nvPr/>
        </p:nvGrpSpPr>
        <p:grpSpPr>
          <a:xfrm rot="20760000">
            <a:off x="3642884" y="-1891346"/>
            <a:ext cx="425553" cy="4170644"/>
            <a:chOff x="3642884" y="-1891346"/>
            <a:chExt cx="425553" cy="4170644"/>
          </a:xfrm>
        </p:grpSpPr>
        <p:grpSp>
          <p:nvGrpSpPr>
            <p:cNvPr id="41" name="Group 40"/>
            <p:cNvGrpSpPr/>
            <p:nvPr/>
          </p:nvGrpSpPr>
          <p:grpSpPr>
            <a:xfrm>
              <a:off x="3642884" y="198059"/>
              <a:ext cx="425553" cy="2081239"/>
              <a:chOff x="3642884" y="198059"/>
              <a:chExt cx="425553" cy="2081239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3642884" y="198059"/>
                <a:ext cx="425553" cy="1861327"/>
                <a:chOff x="160074" y="241446"/>
                <a:chExt cx="425553" cy="1469820"/>
              </a:xfrm>
            </p:grpSpPr>
            <p:sp>
              <p:nvSpPr>
                <p:cNvPr id="55" name="Rectangle 2047"/>
                <p:cNvSpPr/>
                <p:nvPr/>
              </p:nvSpPr>
              <p:spPr>
                <a:xfrm flipV="1">
                  <a:off x="344622" y="424927"/>
                  <a:ext cx="45719" cy="1286339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6" name="Group 55"/>
                <p:cNvGrpSpPr/>
                <p:nvPr/>
              </p:nvGrpSpPr>
              <p:grpSpPr>
                <a:xfrm flipV="1">
                  <a:off x="160074" y="241446"/>
                  <a:ext cx="425553" cy="198066"/>
                  <a:chOff x="167338" y="386601"/>
                  <a:chExt cx="425553" cy="198066"/>
                </a:xfrm>
              </p:grpSpPr>
              <p:sp>
                <p:nvSpPr>
                  <p:cNvPr id="59" name="Freeform 58"/>
                  <p:cNvSpPr/>
                  <p:nvPr/>
                </p:nvSpPr>
                <p:spPr>
                  <a:xfrm flipV="1">
                    <a:off x="375781" y="389279"/>
                    <a:ext cx="217110" cy="1869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Freeform 59"/>
                  <p:cNvSpPr/>
                  <p:nvPr/>
                </p:nvSpPr>
                <p:spPr>
                  <a:xfrm flipV="1">
                    <a:off x="167338" y="386601"/>
                    <a:ext cx="220348" cy="1980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7" name="Freeform 56"/>
                <p:cNvSpPr/>
                <p:nvPr/>
              </p:nvSpPr>
              <p:spPr>
                <a:xfrm>
                  <a:off x="364331" y="426244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 rot="1951057" flipV="1">
                  <a:off x="247257" y="386829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Freeform 9"/>
              <p:cNvSpPr/>
              <p:nvPr/>
            </p:nvSpPr>
            <p:spPr>
              <a:xfrm rot="259507">
                <a:off x="3671124" y="1839476"/>
                <a:ext cx="365374" cy="439822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5374" h="422097">
                    <a:moveTo>
                      <a:pt x="173183" y="114732"/>
                    </a:moveTo>
                    <a:cubicBezTo>
                      <a:pt x="242699" y="-49769"/>
                      <a:pt x="307465" y="457"/>
                      <a:pt x="340247" y="36274"/>
                    </a:cubicBezTo>
                    <a:cubicBezTo>
                      <a:pt x="405091" y="118999"/>
                      <a:pt x="343464" y="291455"/>
                      <a:pt x="166599" y="422097"/>
                    </a:cubicBezTo>
                    <a:cubicBezTo>
                      <a:pt x="113048" y="353601"/>
                      <a:pt x="-38906" y="195662"/>
                      <a:pt x="9322" y="80492"/>
                    </a:cubicBezTo>
                    <a:cubicBezTo>
                      <a:pt x="39409" y="14991"/>
                      <a:pt x="134398" y="59756"/>
                      <a:pt x="173183" y="11473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0" name="Rectangle 289"/>
            <p:cNvSpPr/>
            <p:nvPr/>
          </p:nvSpPr>
          <p:spPr>
            <a:xfrm>
              <a:off x="3771496" y="-1891346"/>
              <a:ext cx="168328" cy="20894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Line 7"/>
          <p:cNvGrpSpPr/>
          <p:nvPr/>
        </p:nvGrpSpPr>
        <p:grpSpPr>
          <a:xfrm rot="20760000">
            <a:off x="4296943" y="-1394273"/>
            <a:ext cx="507762" cy="3334728"/>
            <a:chOff x="4296943" y="-1394273"/>
            <a:chExt cx="507762" cy="3334728"/>
          </a:xfrm>
        </p:grpSpPr>
        <p:grpSp>
          <p:nvGrpSpPr>
            <p:cNvPr id="42" name="Group 41"/>
            <p:cNvGrpSpPr/>
            <p:nvPr/>
          </p:nvGrpSpPr>
          <p:grpSpPr>
            <a:xfrm>
              <a:off x="4296943" y="280139"/>
              <a:ext cx="507762" cy="1660316"/>
              <a:chOff x="4296943" y="280139"/>
              <a:chExt cx="507762" cy="1660316"/>
            </a:xfrm>
          </p:grpSpPr>
          <p:grpSp>
            <p:nvGrpSpPr>
              <p:cNvPr id="163" name="Group 162"/>
              <p:cNvGrpSpPr/>
              <p:nvPr/>
            </p:nvGrpSpPr>
            <p:grpSpPr>
              <a:xfrm>
                <a:off x="4436156" y="280139"/>
                <a:ext cx="229336" cy="1518436"/>
                <a:chOff x="256284" y="336105"/>
                <a:chExt cx="229336" cy="1199052"/>
              </a:xfrm>
            </p:grpSpPr>
            <p:sp>
              <p:nvSpPr>
                <p:cNvPr id="164" name="Rectangle 2047"/>
                <p:cNvSpPr/>
                <p:nvPr/>
              </p:nvSpPr>
              <p:spPr>
                <a:xfrm flipH="1" flipV="1">
                  <a:off x="370643" y="452843"/>
                  <a:ext cx="27432" cy="1082314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5" name="Group 164"/>
                <p:cNvGrpSpPr/>
                <p:nvPr/>
              </p:nvGrpSpPr>
              <p:grpSpPr>
                <a:xfrm flipV="1">
                  <a:off x="256284" y="336105"/>
                  <a:ext cx="229336" cy="129957"/>
                  <a:chOff x="263548" y="360051"/>
                  <a:chExt cx="229336" cy="129957"/>
                </a:xfrm>
              </p:grpSpPr>
              <p:sp>
                <p:nvSpPr>
                  <p:cNvPr id="168" name="Freeform 167"/>
                  <p:cNvSpPr/>
                  <p:nvPr/>
                </p:nvSpPr>
                <p:spPr>
                  <a:xfrm rot="16947292" flipH="1" flipV="1">
                    <a:off x="382288" y="365306"/>
                    <a:ext cx="96419" cy="124773"/>
                  </a:xfrm>
                  <a:custGeom>
                    <a:avLst/>
                    <a:gdLst>
                      <a:gd name="connsiteX0" fmla="*/ 392403 w 479464"/>
                      <a:gd name="connsiteY0" fmla="*/ 38040 h 407922"/>
                      <a:gd name="connsiteX1" fmla="*/ 137727 w 479464"/>
                      <a:gd name="connsiteY1" fmla="*/ 106299 h 407922"/>
                      <a:gd name="connsiteX2" fmla="*/ 7552 w 479464"/>
                      <a:gd name="connsiteY2" fmla="*/ 401574 h 407922"/>
                      <a:gd name="connsiteX3" fmla="*/ 134552 w 479464"/>
                      <a:gd name="connsiteY3" fmla="*/ 350774 h 407922"/>
                      <a:gd name="connsiteX4" fmla="*/ 169477 w 479464"/>
                      <a:gd name="connsiteY4" fmla="*/ 299974 h 407922"/>
                      <a:gd name="connsiteX5" fmla="*/ 283777 w 479464"/>
                      <a:gd name="connsiteY5" fmla="*/ 223774 h 407922"/>
                      <a:gd name="connsiteX6" fmla="*/ 398077 w 479464"/>
                      <a:gd name="connsiteY6" fmla="*/ 147574 h 407922"/>
                      <a:gd name="connsiteX7" fmla="*/ 413952 w 479464"/>
                      <a:gd name="connsiteY7" fmla="*/ 39624 h 407922"/>
                      <a:gd name="connsiteX8" fmla="*/ 392403 w 479464"/>
                      <a:gd name="connsiteY8" fmla="*/ 38040 h 407922"/>
                      <a:gd name="connsiteX9" fmla="*/ 382201 w 479464"/>
                      <a:gd name="connsiteY9" fmla="*/ 1522 h 407922"/>
                      <a:gd name="connsiteX10" fmla="*/ 471101 w 479464"/>
                      <a:gd name="connsiteY10" fmla="*/ 55497 h 407922"/>
                      <a:gd name="connsiteX11" fmla="*/ 198051 w 479464"/>
                      <a:gd name="connsiteY11" fmla="*/ 319022 h 407922"/>
                      <a:gd name="connsiteX12" fmla="*/ 185351 w 479464"/>
                      <a:gd name="connsiteY12" fmla="*/ 344422 h 407922"/>
                      <a:gd name="connsiteX13" fmla="*/ 179001 w 479464"/>
                      <a:gd name="connsiteY13" fmla="*/ 353947 h 407922"/>
                      <a:gd name="connsiteX14" fmla="*/ 175826 w 479464"/>
                      <a:gd name="connsiteY14" fmla="*/ 363472 h 407922"/>
                      <a:gd name="connsiteX15" fmla="*/ 169476 w 479464"/>
                      <a:gd name="connsiteY15" fmla="*/ 372997 h 407922"/>
                      <a:gd name="connsiteX16" fmla="*/ 1201 w 479464"/>
                      <a:gd name="connsiteY16" fmla="*/ 407922 h 407922"/>
                      <a:gd name="connsiteX17" fmla="*/ 109151 w 479464"/>
                      <a:gd name="connsiteY17" fmla="*/ 87247 h 407922"/>
                      <a:gd name="connsiteX18" fmla="*/ 382201 w 479464"/>
                      <a:gd name="connsiteY18" fmla="*/ 1522 h 407922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398077 w 486739"/>
                      <a:gd name="connsiteY6" fmla="*/ 212481 h 472829"/>
                      <a:gd name="connsiteX7" fmla="*/ 413952 w 486739"/>
                      <a:gd name="connsiteY7" fmla="*/ 104531 h 472829"/>
                      <a:gd name="connsiteX8" fmla="*/ 392403 w 486739"/>
                      <a:gd name="connsiteY8" fmla="*/ 102947 h 472829"/>
                      <a:gd name="connsiteX9" fmla="*/ 382201 w 486739"/>
                      <a:gd name="connsiteY9" fmla="*/ 66429 h 472829"/>
                      <a:gd name="connsiteX10" fmla="*/ 471101 w 486739"/>
                      <a:gd name="connsiteY10" fmla="*/ 120404 h 472829"/>
                      <a:gd name="connsiteX11" fmla="*/ 198051 w 486739"/>
                      <a:gd name="connsiteY11" fmla="*/ 383929 h 472829"/>
                      <a:gd name="connsiteX12" fmla="*/ 185351 w 486739"/>
                      <a:gd name="connsiteY12" fmla="*/ 409329 h 472829"/>
                      <a:gd name="connsiteX13" fmla="*/ 179001 w 486739"/>
                      <a:gd name="connsiteY13" fmla="*/ 418854 h 472829"/>
                      <a:gd name="connsiteX14" fmla="*/ 175826 w 486739"/>
                      <a:gd name="connsiteY14" fmla="*/ 428379 h 472829"/>
                      <a:gd name="connsiteX15" fmla="*/ 169476 w 486739"/>
                      <a:gd name="connsiteY15" fmla="*/ 437904 h 472829"/>
                      <a:gd name="connsiteX16" fmla="*/ 1201 w 486739"/>
                      <a:gd name="connsiteY16" fmla="*/ 472829 h 472829"/>
                      <a:gd name="connsiteX17" fmla="*/ 109151 w 486739"/>
                      <a:gd name="connsiteY17" fmla="*/ 152154 h 472829"/>
                      <a:gd name="connsiteX18" fmla="*/ 382201 w 486739"/>
                      <a:gd name="connsiteY18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86739" h="472829">
                        <a:moveTo>
                          <a:pt x="392403" y="102947"/>
                        </a:moveTo>
                        <a:cubicBezTo>
                          <a:pt x="213437" y="98615"/>
                          <a:pt x="196993" y="118422"/>
                          <a:pt x="137727" y="171206"/>
                        </a:cubicBezTo>
                        <a:cubicBezTo>
                          <a:pt x="69994" y="231531"/>
                          <a:pt x="8081" y="425735"/>
                          <a:pt x="7552" y="466481"/>
                        </a:cubicBezTo>
                        <a:lnTo>
                          <a:pt x="134552" y="415681"/>
                        </a:lnTo>
                        <a:lnTo>
                          <a:pt x="169477" y="364881"/>
                        </a:lnTo>
                        <a:lnTo>
                          <a:pt x="283777" y="288681"/>
                        </a:lnTo>
                        <a:cubicBezTo>
                          <a:pt x="448633" y="248002"/>
                          <a:pt x="370560" y="165914"/>
                          <a:pt x="413952" y="104531"/>
                        </a:cubicBezTo>
                        <a:cubicBezTo>
                          <a:pt x="408528" y="103671"/>
                          <a:pt x="571369" y="107279"/>
                          <a:pt x="392403" y="102947"/>
                        </a:cubicBezTo>
                        <a:close/>
                        <a:moveTo>
                          <a:pt x="382201" y="66429"/>
                        </a:moveTo>
                        <a:cubicBezTo>
                          <a:pt x="442526" y="61137"/>
                          <a:pt x="382596" y="-110798"/>
                          <a:pt x="471101" y="120404"/>
                        </a:cubicBezTo>
                        <a:cubicBezTo>
                          <a:pt x="559606" y="351606"/>
                          <a:pt x="245676" y="335775"/>
                          <a:pt x="198051" y="383929"/>
                        </a:cubicBezTo>
                        <a:cubicBezTo>
                          <a:pt x="193818" y="392396"/>
                          <a:pt x="189884" y="401019"/>
                          <a:pt x="185351" y="409329"/>
                        </a:cubicBezTo>
                        <a:cubicBezTo>
                          <a:pt x="183524" y="412679"/>
                          <a:pt x="180708" y="415441"/>
                          <a:pt x="179001" y="418854"/>
                        </a:cubicBezTo>
                        <a:cubicBezTo>
                          <a:pt x="177504" y="421847"/>
                          <a:pt x="177323" y="425386"/>
                          <a:pt x="175826" y="428379"/>
                        </a:cubicBezTo>
                        <a:cubicBezTo>
                          <a:pt x="174119" y="431792"/>
                          <a:pt x="169476" y="437904"/>
                          <a:pt x="169476" y="437904"/>
                        </a:cubicBezTo>
                        <a:lnTo>
                          <a:pt x="1201" y="472829"/>
                        </a:lnTo>
                        <a:cubicBezTo>
                          <a:pt x="-8853" y="425204"/>
                          <a:pt x="45651" y="219887"/>
                          <a:pt x="109151" y="152154"/>
                        </a:cubicBezTo>
                        <a:cubicBezTo>
                          <a:pt x="172651" y="84421"/>
                          <a:pt x="321876" y="71721"/>
                          <a:pt x="382201" y="6642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 168"/>
                  <p:cNvSpPr/>
                  <p:nvPr/>
                </p:nvSpPr>
                <p:spPr>
                  <a:xfrm flipV="1">
                    <a:off x="263548" y="360051"/>
                    <a:ext cx="131907" cy="129957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66" name="Freeform 165"/>
                <p:cNvSpPr/>
                <p:nvPr/>
              </p:nvSpPr>
              <p:spPr>
                <a:xfrm rot="5900399" flipH="1">
                  <a:off x="384239" y="422036"/>
                  <a:ext cx="53282" cy="969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Freeform 10"/>
              <p:cNvSpPr/>
              <p:nvPr/>
            </p:nvSpPr>
            <p:spPr>
              <a:xfrm rot="259507">
                <a:off x="4296943" y="1454067"/>
                <a:ext cx="507762" cy="486388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7762" h="466787">
                    <a:moveTo>
                      <a:pt x="264385" y="121506"/>
                    </a:moveTo>
                    <a:cubicBezTo>
                      <a:pt x="333901" y="-42995"/>
                      <a:pt x="421333" y="-8166"/>
                      <a:pt x="474189" y="39946"/>
                    </a:cubicBezTo>
                    <a:cubicBezTo>
                      <a:pt x="608670" y="218456"/>
                      <a:pt x="295152" y="285438"/>
                      <a:pt x="303775" y="466787"/>
                    </a:cubicBezTo>
                    <a:cubicBezTo>
                      <a:pt x="274407" y="341532"/>
                      <a:pt x="-102782" y="355787"/>
                      <a:pt x="27135" y="65092"/>
                    </a:cubicBezTo>
                    <a:cubicBezTo>
                      <a:pt x="87772" y="-37005"/>
                      <a:pt x="225600" y="66530"/>
                      <a:pt x="264385" y="12150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1" name="Rectangle 290"/>
            <p:cNvSpPr/>
            <p:nvPr/>
          </p:nvSpPr>
          <p:spPr>
            <a:xfrm>
              <a:off x="4466660" y="-1394273"/>
              <a:ext cx="168328" cy="16674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Line 8"/>
          <p:cNvGrpSpPr/>
          <p:nvPr/>
        </p:nvGrpSpPr>
        <p:grpSpPr>
          <a:xfrm rot="20760000">
            <a:off x="5003796" y="-2725668"/>
            <a:ext cx="719289" cy="5975948"/>
            <a:chOff x="5003796" y="-2725668"/>
            <a:chExt cx="719289" cy="5975948"/>
          </a:xfrm>
        </p:grpSpPr>
        <p:grpSp>
          <p:nvGrpSpPr>
            <p:cNvPr id="43" name="Group 42"/>
            <p:cNvGrpSpPr/>
            <p:nvPr/>
          </p:nvGrpSpPr>
          <p:grpSpPr>
            <a:xfrm>
              <a:off x="5003796" y="284385"/>
              <a:ext cx="719289" cy="2965895"/>
              <a:chOff x="5003796" y="284385"/>
              <a:chExt cx="719289" cy="2965895"/>
            </a:xfrm>
          </p:grpSpPr>
          <p:grpSp>
            <p:nvGrpSpPr>
              <p:cNvPr id="149" name="Group 148"/>
              <p:cNvGrpSpPr/>
              <p:nvPr/>
            </p:nvGrpSpPr>
            <p:grpSpPr>
              <a:xfrm>
                <a:off x="5236205" y="284385"/>
                <a:ext cx="187864" cy="2484407"/>
                <a:chOff x="285965" y="336106"/>
                <a:chExt cx="187864" cy="1961843"/>
              </a:xfrm>
            </p:grpSpPr>
            <p:sp>
              <p:nvSpPr>
                <p:cNvPr id="150" name="Rectangle 2047"/>
                <p:cNvSpPr/>
                <p:nvPr/>
              </p:nvSpPr>
              <p:spPr>
                <a:xfrm flipH="1" flipV="1">
                  <a:off x="390341" y="424928"/>
                  <a:ext cx="45719" cy="1873021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1" name="Group 150"/>
                <p:cNvGrpSpPr/>
                <p:nvPr/>
              </p:nvGrpSpPr>
              <p:grpSpPr>
                <a:xfrm flipV="1">
                  <a:off x="300175" y="336106"/>
                  <a:ext cx="173654" cy="108045"/>
                  <a:chOff x="307439" y="381962"/>
                  <a:chExt cx="173654" cy="108045"/>
                </a:xfrm>
              </p:grpSpPr>
              <p:sp>
                <p:nvSpPr>
                  <p:cNvPr id="154" name="Freeform 153"/>
                  <p:cNvSpPr/>
                  <p:nvPr/>
                </p:nvSpPr>
                <p:spPr>
                  <a:xfrm rot="20351024" flipV="1">
                    <a:off x="390067" y="381962"/>
                    <a:ext cx="91026" cy="650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Freeform 154"/>
                  <p:cNvSpPr/>
                  <p:nvPr/>
                </p:nvSpPr>
                <p:spPr>
                  <a:xfrm flipV="1">
                    <a:off x="307439" y="386602"/>
                    <a:ext cx="80247" cy="103405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52" name="Freeform 151"/>
                <p:cNvSpPr/>
                <p:nvPr/>
              </p:nvSpPr>
              <p:spPr>
                <a:xfrm>
                  <a:off x="364331" y="426244"/>
                  <a:ext cx="58341" cy="7654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Freeform 11"/>
              <p:cNvSpPr/>
              <p:nvPr/>
            </p:nvSpPr>
            <p:spPr>
              <a:xfrm rot="259507">
                <a:off x="5003796" y="2451013"/>
                <a:ext cx="719289" cy="799267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9289" h="767057">
                    <a:moveTo>
                      <a:pt x="334364" y="246643"/>
                    </a:moveTo>
                    <a:cubicBezTo>
                      <a:pt x="403880" y="82142"/>
                      <a:pt x="490417" y="-88310"/>
                      <a:pt x="688088" y="51963"/>
                    </a:cubicBezTo>
                    <a:cubicBezTo>
                      <a:pt x="822569" y="230473"/>
                      <a:pt x="478275" y="585708"/>
                      <a:pt x="486898" y="767057"/>
                    </a:cubicBezTo>
                    <a:cubicBezTo>
                      <a:pt x="457530" y="641802"/>
                      <a:pt x="-110638" y="559912"/>
                      <a:pt x="19279" y="269217"/>
                    </a:cubicBezTo>
                    <a:cubicBezTo>
                      <a:pt x="79916" y="167120"/>
                      <a:pt x="295579" y="191667"/>
                      <a:pt x="334364" y="2466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2" name="Rectangle 291"/>
            <p:cNvSpPr/>
            <p:nvPr/>
          </p:nvSpPr>
          <p:spPr>
            <a:xfrm>
              <a:off x="5279276" y="-2725668"/>
              <a:ext cx="168328" cy="29988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Line 9a"/>
          <p:cNvGrpSpPr/>
          <p:nvPr/>
        </p:nvGrpSpPr>
        <p:grpSpPr>
          <a:xfrm rot="20760000">
            <a:off x="5594971" y="-1844099"/>
            <a:ext cx="656121" cy="4068548"/>
            <a:chOff x="5594971" y="-1898417"/>
            <a:chExt cx="656121" cy="4068548"/>
          </a:xfrm>
        </p:grpSpPr>
        <p:grpSp>
          <p:nvGrpSpPr>
            <p:cNvPr id="44" name="Group 43"/>
            <p:cNvGrpSpPr/>
            <p:nvPr/>
          </p:nvGrpSpPr>
          <p:grpSpPr>
            <a:xfrm>
              <a:off x="5594971" y="147737"/>
              <a:ext cx="656121" cy="2022394"/>
              <a:chOff x="5594971" y="147737"/>
              <a:chExt cx="656121" cy="2022394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5776916" y="147737"/>
                <a:ext cx="425553" cy="1634805"/>
                <a:chOff x="160074" y="241446"/>
                <a:chExt cx="425553" cy="1290944"/>
              </a:xfrm>
            </p:grpSpPr>
            <p:sp>
              <p:nvSpPr>
                <p:cNvPr id="76" name="Rectangle 2047"/>
                <p:cNvSpPr/>
                <p:nvPr/>
              </p:nvSpPr>
              <p:spPr>
                <a:xfrm flipV="1">
                  <a:off x="344622" y="424927"/>
                  <a:ext cx="45719" cy="1107463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7" name="Group 76"/>
                <p:cNvGrpSpPr/>
                <p:nvPr/>
              </p:nvGrpSpPr>
              <p:grpSpPr>
                <a:xfrm flipV="1">
                  <a:off x="160074" y="241446"/>
                  <a:ext cx="425553" cy="198066"/>
                  <a:chOff x="167338" y="386601"/>
                  <a:chExt cx="425553" cy="198066"/>
                </a:xfrm>
              </p:grpSpPr>
              <p:sp>
                <p:nvSpPr>
                  <p:cNvPr id="80" name="Freeform 79"/>
                  <p:cNvSpPr/>
                  <p:nvPr/>
                </p:nvSpPr>
                <p:spPr>
                  <a:xfrm flipV="1">
                    <a:off x="375781" y="389279"/>
                    <a:ext cx="217110" cy="1869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reeform 80"/>
                  <p:cNvSpPr/>
                  <p:nvPr/>
                </p:nvSpPr>
                <p:spPr>
                  <a:xfrm flipV="1">
                    <a:off x="167338" y="386601"/>
                    <a:ext cx="220348" cy="1980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8" name="Freeform 77"/>
                <p:cNvSpPr/>
                <p:nvPr/>
              </p:nvSpPr>
              <p:spPr>
                <a:xfrm>
                  <a:off x="364331" y="426244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rot="1951057" flipV="1">
                  <a:off x="247257" y="386829"/>
                  <a:ext cx="116682" cy="140494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Freeform 12"/>
              <p:cNvSpPr/>
              <p:nvPr/>
            </p:nvSpPr>
            <p:spPr>
              <a:xfrm rot="963026">
                <a:off x="5594971" y="1522908"/>
                <a:ext cx="656121" cy="647223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080" h="793558">
                    <a:moveTo>
                      <a:pt x="537714" y="273144"/>
                    </a:moveTo>
                    <a:cubicBezTo>
                      <a:pt x="541702" y="62811"/>
                      <a:pt x="761587" y="-112779"/>
                      <a:pt x="932355" y="89210"/>
                    </a:cubicBezTo>
                    <a:cubicBezTo>
                      <a:pt x="1066836" y="267720"/>
                      <a:pt x="846699" y="552519"/>
                      <a:pt x="690248" y="793558"/>
                    </a:cubicBezTo>
                    <a:cubicBezTo>
                      <a:pt x="660880" y="668303"/>
                      <a:pt x="-144125" y="417871"/>
                      <a:pt x="22746" y="148775"/>
                    </a:cubicBezTo>
                    <a:cubicBezTo>
                      <a:pt x="188517" y="-73921"/>
                      <a:pt x="498929" y="218168"/>
                      <a:pt x="537714" y="27314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3" name="Rectangle 292"/>
            <p:cNvSpPr/>
            <p:nvPr/>
          </p:nvSpPr>
          <p:spPr>
            <a:xfrm>
              <a:off x="5913100" y="-1898417"/>
              <a:ext cx="168328" cy="20461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Line 10"/>
          <p:cNvGrpSpPr/>
          <p:nvPr/>
        </p:nvGrpSpPr>
        <p:grpSpPr>
          <a:xfrm rot="20760000">
            <a:off x="6292791" y="-2446358"/>
            <a:ext cx="641769" cy="5321454"/>
            <a:chOff x="6292791" y="-2446358"/>
            <a:chExt cx="641769" cy="5321454"/>
          </a:xfrm>
        </p:grpSpPr>
        <p:grpSp>
          <p:nvGrpSpPr>
            <p:cNvPr id="45" name="Group 44"/>
            <p:cNvGrpSpPr/>
            <p:nvPr/>
          </p:nvGrpSpPr>
          <p:grpSpPr>
            <a:xfrm>
              <a:off x="6292791" y="233425"/>
              <a:ext cx="641769" cy="2641671"/>
              <a:chOff x="6292791" y="233425"/>
              <a:chExt cx="641769" cy="2641671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6590184" y="233425"/>
                <a:ext cx="199185" cy="2082008"/>
                <a:chOff x="270248" y="342671"/>
                <a:chExt cx="199185" cy="1267244"/>
              </a:xfrm>
            </p:grpSpPr>
            <p:sp>
              <p:nvSpPr>
                <p:cNvPr id="143" name="Rectangle 2047"/>
                <p:cNvSpPr/>
                <p:nvPr/>
              </p:nvSpPr>
              <p:spPr>
                <a:xfrm flipV="1">
                  <a:off x="344621" y="424928"/>
                  <a:ext cx="18288" cy="1184987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4" name="Group 143"/>
                <p:cNvGrpSpPr/>
                <p:nvPr/>
              </p:nvGrpSpPr>
              <p:grpSpPr>
                <a:xfrm flipV="1">
                  <a:off x="270248" y="342671"/>
                  <a:ext cx="199185" cy="148343"/>
                  <a:chOff x="277512" y="335099"/>
                  <a:chExt cx="199185" cy="148343"/>
                </a:xfrm>
              </p:grpSpPr>
              <p:sp>
                <p:nvSpPr>
                  <p:cNvPr id="147" name="Freeform 146"/>
                  <p:cNvSpPr/>
                  <p:nvPr/>
                </p:nvSpPr>
                <p:spPr>
                  <a:xfrm rot="18444325" flipV="1">
                    <a:off x="387612" y="334847"/>
                    <a:ext cx="88834" cy="893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Freeform 147"/>
                  <p:cNvSpPr/>
                  <p:nvPr/>
                </p:nvSpPr>
                <p:spPr>
                  <a:xfrm flipV="1">
                    <a:off x="277512" y="386601"/>
                    <a:ext cx="110174" cy="968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9751" h="431239">
                        <a:moveTo>
                          <a:pt x="117948" y="45975"/>
                        </a:moveTo>
                        <a:cubicBezTo>
                          <a:pt x="93102" y="46531"/>
                          <a:pt x="74120" y="50436"/>
                          <a:pt x="65984" y="58462"/>
                        </a:cubicBezTo>
                        <a:cubicBezTo>
                          <a:pt x="33443" y="90569"/>
                          <a:pt x="77265" y="271062"/>
                          <a:pt x="170115" y="303169"/>
                        </a:cubicBezTo>
                        <a:lnTo>
                          <a:pt x="448663" y="399489"/>
                        </a:lnTo>
                        <a:lnTo>
                          <a:pt x="430440" y="360440"/>
                        </a:lnTo>
                        <a:cubicBezTo>
                          <a:pt x="416556" y="312280"/>
                          <a:pt x="426101" y="160857"/>
                          <a:pt x="365359" y="110528"/>
                        </a:cubicBezTo>
                        <a:cubicBezTo>
                          <a:pt x="319802" y="72781"/>
                          <a:pt x="192487" y="44307"/>
                          <a:pt x="117948" y="45975"/>
                        </a:cubicBezTo>
                        <a:close/>
                        <a:moveTo>
                          <a:pt x="76402" y="84"/>
                        </a:moveTo>
                        <a:cubicBezTo>
                          <a:pt x="167312" y="-1950"/>
                          <a:pt x="322589" y="32777"/>
                          <a:pt x="378151" y="78814"/>
                        </a:cubicBezTo>
                        <a:cubicBezTo>
                          <a:pt x="452234" y="140197"/>
                          <a:pt x="440593" y="324877"/>
                          <a:pt x="457526" y="383614"/>
                        </a:cubicBezTo>
                        <a:lnTo>
                          <a:pt x="479751" y="431239"/>
                        </a:lnTo>
                        <a:lnTo>
                          <a:pt x="140026" y="313764"/>
                        </a:lnTo>
                        <a:cubicBezTo>
                          <a:pt x="26784" y="274606"/>
                          <a:pt x="-26662" y="54472"/>
                          <a:pt x="13026" y="15314"/>
                        </a:cubicBezTo>
                        <a:cubicBezTo>
                          <a:pt x="22948" y="5525"/>
                          <a:pt x="46099" y="762"/>
                          <a:pt x="76402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5" name="Freeform 144"/>
                <p:cNvSpPr/>
                <p:nvPr/>
              </p:nvSpPr>
              <p:spPr>
                <a:xfrm>
                  <a:off x="364331" y="422484"/>
                  <a:ext cx="64807" cy="78033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 rot="1951057" flipV="1">
                  <a:off x="292354" y="401053"/>
                  <a:ext cx="70293" cy="846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Freeform 13"/>
              <p:cNvSpPr/>
              <p:nvPr/>
            </p:nvSpPr>
            <p:spPr>
              <a:xfrm rot="963026">
                <a:off x="6292791" y="2189668"/>
                <a:ext cx="641769" cy="685428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  <a:gd name="connsiteX0" fmla="*/ 540014 w 976380"/>
                  <a:gd name="connsiteY0" fmla="*/ 273144 h 793558"/>
                  <a:gd name="connsiteX1" fmla="*/ 934655 w 976380"/>
                  <a:gd name="connsiteY1" fmla="*/ 89210 h 793558"/>
                  <a:gd name="connsiteX2" fmla="*/ 692548 w 976380"/>
                  <a:gd name="connsiteY2" fmla="*/ 793558 h 793558"/>
                  <a:gd name="connsiteX3" fmla="*/ 25046 w 976380"/>
                  <a:gd name="connsiteY3" fmla="*/ 148775 h 793558"/>
                  <a:gd name="connsiteX4" fmla="*/ 540014 w 976380"/>
                  <a:gd name="connsiteY4" fmla="*/ 273144 h 793558"/>
                  <a:gd name="connsiteX0" fmla="*/ 494633 w 930999"/>
                  <a:gd name="connsiteY0" fmla="*/ 299574 h 819988"/>
                  <a:gd name="connsiteX1" fmla="*/ 889274 w 930999"/>
                  <a:gd name="connsiteY1" fmla="*/ 115640 h 819988"/>
                  <a:gd name="connsiteX2" fmla="*/ 647167 w 930999"/>
                  <a:gd name="connsiteY2" fmla="*/ 819988 h 819988"/>
                  <a:gd name="connsiteX3" fmla="*/ 26528 w 930999"/>
                  <a:gd name="connsiteY3" fmla="*/ 66851 h 819988"/>
                  <a:gd name="connsiteX4" fmla="*/ 494633 w 930999"/>
                  <a:gd name="connsiteY4" fmla="*/ 299574 h 819988"/>
                  <a:gd name="connsiteX0" fmla="*/ 492393 w 930998"/>
                  <a:gd name="connsiteY0" fmla="*/ 186843 h 840401"/>
                  <a:gd name="connsiteX1" fmla="*/ 889273 w 930998"/>
                  <a:gd name="connsiteY1" fmla="*/ 136053 h 840401"/>
                  <a:gd name="connsiteX2" fmla="*/ 647166 w 930998"/>
                  <a:gd name="connsiteY2" fmla="*/ 840401 h 840401"/>
                  <a:gd name="connsiteX3" fmla="*/ 26527 w 930998"/>
                  <a:gd name="connsiteY3" fmla="*/ 87264 h 840401"/>
                  <a:gd name="connsiteX4" fmla="*/ 492393 w 930998"/>
                  <a:gd name="connsiteY4" fmla="*/ 186843 h 840401"/>
                  <a:gd name="connsiteX0" fmla="*/ 492393 w 965221"/>
                  <a:gd name="connsiteY0" fmla="*/ 186843 h 840401"/>
                  <a:gd name="connsiteX1" fmla="*/ 927717 w 965221"/>
                  <a:gd name="connsiteY1" fmla="*/ 172490 h 840401"/>
                  <a:gd name="connsiteX2" fmla="*/ 647166 w 965221"/>
                  <a:gd name="connsiteY2" fmla="*/ 840401 h 840401"/>
                  <a:gd name="connsiteX3" fmla="*/ 26527 w 965221"/>
                  <a:gd name="connsiteY3" fmla="*/ 87264 h 840401"/>
                  <a:gd name="connsiteX4" fmla="*/ 492393 w 965221"/>
                  <a:gd name="connsiteY4" fmla="*/ 186843 h 840401"/>
                  <a:gd name="connsiteX0" fmla="*/ 492393 w 968636"/>
                  <a:gd name="connsiteY0" fmla="*/ 186843 h 840401"/>
                  <a:gd name="connsiteX1" fmla="*/ 927717 w 968636"/>
                  <a:gd name="connsiteY1" fmla="*/ 172490 h 840401"/>
                  <a:gd name="connsiteX2" fmla="*/ 647166 w 968636"/>
                  <a:gd name="connsiteY2" fmla="*/ 840401 h 840401"/>
                  <a:gd name="connsiteX3" fmla="*/ 26527 w 968636"/>
                  <a:gd name="connsiteY3" fmla="*/ 87264 h 840401"/>
                  <a:gd name="connsiteX4" fmla="*/ 492393 w 968636"/>
                  <a:gd name="connsiteY4" fmla="*/ 186843 h 840401"/>
                  <a:gd name="connsiteX0" fmla="*/ 492393 w 952774"/>
                  <a:gd name="connsiteY0" fmla="*/ 186843 h 840401"/>
                  <a:gd name="connsiteX1" fmla="*/ 909658 w 952774"/>
                  <a:gd name="connsiteY1" fmla="*/ 131209 h 840401"/>
                  <a:gd name="connsiteX2" fmla="*/ 647166 w 952774"/>
                  <a:gd name="connsiteY2" fmla="*/ 840401 h 840401"/>
                  <a:gd name="connsiteX3" fmla="*/ 26527 w 952774"/>
                  <a:gd name="connsiteY3" fmla="*/ 87264 h 840401"/>
                  <a:gd name="connsiteX4" fmla="*/ 492393 w 952774"/>
                  <a:gd name="connsiteY4" fmla="*/ 186843 h 840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774" h="840401">
                    <a:moveTo>
                      <a:pt x="492393" y="186843"/>
                    </a:moveTo>
                    <a:cubicBezTo>
                      <a:pt x="496381" y="-23490"/>
                      <a:pt x="738890" y="-70780"/>
                      <a:pt x="909658" y="131209"/>
                    </a:cubicBezTo>
                    <a:cubicBezTo>
                      <a:pt x="1044139" y="309719"/>
                      <a:pt x="838150" y="624575"/>
                      <a:pt x="647166" y="840401"/>
                    </a:cubicBezTo>
                    <a:cubicBezTo>
                      <a:pt x="530026" y="769420"/>
                      <a:pt x="-140344" y="356360"/>
                      <a:pt x="26527" y="87264"/>
                    </a:cubicBezTo>
                    <a:cubicBezTo>
                      <a:pt x="192298" y="-135432"/>
                      <a:pt x="453608" y="131867"/>
                      <a:pt x="492393" y="1868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4" name="Rectangle 293"/>
            <p:cNvSpPr/>
            <p:nvPr/>
          </p:nvSpPr>
          <p:spPr>
            <a:xfrm>
              <a:off x="6529511" y="-2446358"/>
              <a:ext cx="168328" cy="267978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Line 11"/>
          <p:cNvGrpSpPr/>
          <p:nvPr/>
        </p:nvGrpSpPr>
        <p:grpSpPr>
          <a:xfrm rot="20760000">
            <a:off x="7035571" y="-2866765"/>
            <a:ext cx="568549" cy="6306551"/>
            <a:chOff x="7035571" y="-2866765"/>
            <a:chExt cx="568549" cy="6306551"/>
          </a:xfrm>
        </p:grpSpPr>
        <p:grpSp>
          <p:nvGrpSpPr>
            <p:cNvPr id="46" name="Group 45"/>
            <p:cNvGrpSpPr/>
            <p:nvPr/>
          </p:nvGrpSpPr>
          <p:grpSpPr>
            <a:xfrm>
              <a:off x="7035571" y="295068"/>
              <a:ext cx="568549" cy="3144718"/>
              <a:chOff x="7035571" y="295068"/>
              <a:chExt cx="568549" cy="3144718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7205177" y="295068"/>
                <a:ext cx="229336" cy="2774702"/>
                <a:chOff x="256284" y="336105"/>
                <a:chExt cx="229336" cy="2191078"/>
              </a:xfrm>
            </p:grpSpPr>
            <p:sp>
              <p:nvSpPr>
                <p:cNvPr id="136" name="Rectangle 2047"/>
                <p:cNvSpPr/>
                <p:nvPr/>
              </p:nvSpPr>
              <p:spPr>
                <a:xfrm flipH="1" flipV="1">
                  <a:off x="370642" y="452842"/>
                  <a:ext cx="45719" cy="2074341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7" name="Group 136"/>
                <p:cNvGrpSpPr/>
                <p:nvPr/>
              </p:nvGrpSpPr>
              <p:grpSpPr>
                <a:xfrm flipV="1">
                  <a:off x="256284" y="336105"/>
                  <a:ext cx="229336" cy="129957"/>
                  <a:chOff x="263548" y="360051"/>
                  <a:chExt cx="229336" cy="129957"/>
                </a:xfrm>
              </p:grpSpPr>
              <p:sp>
                <p:nvSpPr>
                  <p:cNvPr id="140" name="Freeform 139"/>
                  <p:cNvSpPr/>
                  <p:nvPr/>
                </p:nvSpPr>
                <p:spPr>
                  <a:xfrm rot="16947292" flipH="1" flipV="1">
                    <a:off x="382288" y="365306"/>
                    <a:ext cx="96419" cy="124773"/>
                  </a:xfrm>
                  <a:custGeom>
                    <a:avLst/>
                    <a:gdLst>
                      <a:gd name="connsiteX0" fmla="*/ 392403 w 479464"/>
                      <a:gd name="connsiteY0" fmla="*/ 38040 h 407922"/>
                      <a:gd name="connsiteX1" fmla="*/ 137727 w 479464"/>
                      <a:gd name="connsiteY1" fmla="*/ 106299 h 407922"/>
                      <a:gd name="connsiteX2" fmla="*/ 7552 w 479464"/>
                      <a:gd name="connsiteY2" fmla="*/ 401574 h 407922"/>
                      <a:gd name="connsiteX3" fmla="*/ 134552 w 479464"/>
                      <a:gd name="connsiteY3" fmla="*/ 350774 h 407922"/>
                      <a:gd name="connsiteX4" fmla="*/ 169477 w 479464"/>
                      <a:gd name="connsiteY4" fmla="*/ 299974 h 407922"/>
                      <a:gd name="connsiteX5" fmla="*/ 283777 w 479464"/>
                      <a:gd name="connsiteY5" fmla="*/ 223774 h 407922"/>
                      <a:gd name="connsiteX6" fmla="*/ 398077 w 479464"/>
                      <a:gd name="connsiteY6" fmla="*/ 147574 h 407922"/>
                      <a:gd name="connsiteX7" fmla="*/ 413952 w 479464"/>
                      <a:gd name="connsiteY7" fmla="*/ 39624 h 407922"/>
                      <a:gd name="connsiteX8" fmla="*/ 392403 w 479464"/>
                      <a:gd name="connsiteY8" fmla="*/ 38040 h 407922"/>
                      <a:gd name="connsiteX9" fmla="*/ 382201 w 479464"/>
                      <a:gd name="connsiteY9" fmla="*/ 1522 h 407922"/>
                      <a:gd name="connsiteX10" fmla="*/ 471101 w 479464"/>
                      <a:gd name="connsiteY10" fmla="*/ 55497 h 407922"/>
                      <a:gd name="connsiteX11" fmla="*/ 198051 w 479464"/>
                      <a:gd name="connsiteY11" fmla="*/ 319022 h 407922"/>
                      <a:gd name="connsiteX12" fmla="*/ 185351 w 479464"/>
                      <a:gd name="connsiteY12" fmla="*/ 344422 h 407922"/>
                      <a:gd name="connsiteX13" fmla="*/ 179001 w 479464"/>
                      <a:gd name="connsiteY13" fmla="*/ 353947 h 407922"/>
                      <a:gd name="connsiteX14" fmla="*/ 175826 w 479464"/>
                      <a:gd name="connsiteY14" fmla="*/ 363472 h 407922"/>
                      <a:gd name="connsiteX15" fmla="*/ 169476 w 479464"/>
                      <a:gd name="connsiteY15" fmla="*/ 372997 h 407922"/>
                      <a:gd name="connsiteX16" fmla="*/ 1201 w 479464"/>
                      <a:gd name="connsiteY16" fmla="*/ 407922 h 407922"/>
                      <a:gd name="connsiteX17" fmla="*/ 109151 w 479464"/>
                      <a:gd name="connsiteY17" fmla="*/ 87247 h 407922"/>
                      <a:gd name="connsiteX18" fmla="*/ 382201 w 479464"/>
                      <a:gd name="connsiteY18" fmla="*/ 1522 h 407922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398077 w 486739"/>
                      <a:gd name="connsiteY6" fmla="*/ 212481 h 472829"/>
                      <a:gd name="connsiteX7" fmla="*/ 413952 w 486739"/>
                      <a:gd name="connsiteY7" fmla="*/ 104531 h 472829"/>
                      <a:gd name="connsiteX8" fmla="*/ 392403 w 486739"/>
                      <a:gd name="connsiteY8" fmla="*/ 102947 h 472829"/>
                      <a:gd name="connsiteX9" fmla="*/ 382201 w 486739"/>
                      <a:gd name="connsiteY9" fmla="*/ 66429 h 472829"/>
                      <a:gd name="connsiteX10" fmla="*/ 471101 w 486739"/>
                      <a:gd name="connsiteY10" fmla="*/ 120404 h 472829"/>
                      <a:gd name="connsiteX11" fmla="*/ 198051 w 486739"/>
                      <a:gd name="connsiteY11" fmla="*/ 383929 h 472829"/>
                      <a:gd name="connsiteX12" fmla="*/ 185351 w 486739"/>
                      <a:gd name="connsiteY12" fmla="*/ 409329 h 472829"/>
                      <a:gd name="connsiteX13" fmla="*/ 179001 w 486739"/>
                      <a:gd name="connsiteY13" fmla="*/ 418854 h 472829"/>
                      <a:gd name="connsiteX14" fmla="*/ 175826 w 486739"/>
                      <a:gd name="connsiteY14" fmla="*/ 428379 h 472829"/>
                      <a:gd name="connsiteX15" fmla="*/ 169476 w 486739"/>
                      <a:gd name="connsiteY15" fmla="*/ 437904 h 472829"/>
                      <a:gd name="connsiteX16" fmla="*/ 1201 w 486739"/>
                      <a:gd name="connsiteY16" fmla="*/ 472829 h 472829"/>
                      <a:gd name="connsiteX17" fmla="*/ 109151 w 486739"/>
                      <a:gd name="connsiteY17" fmla="*/ 152154 h 472829"/>
                      <a:gd name="connsiteX18" fmla="*/ 382201 w 486739"/>
                      <a:gd name="connsiteY18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  <a:gd name="connsiteX0" fmla="*/ 392403 w 486739"/>
                      <a:gd name="connsiteY0" fmla="*/ 102947 h 472829"/>
                      <a:gd name="connsiteX1" fmla="*/ 137727 w 486739"/>
                      <a:gd name="connsiteY1" fmla="*/ 171206 h 472829"/>
                      <a:gd name="connsiteX2" fmla="*/ 7552 w 486739"/>
                      <a:gd name="connsiteY2" fmla="*/ 466481 h 472829"/>
                      <a:gd name="connsiteX3" fmla="*/ 134552 w 486739"/>
                      <a:gd name="connsiteY3" fmla="*/ 415681 h 472829"/>
                      <a:gd name="connsiteX4" fmla="*/ 169477 w 486739"/>
                      <a:gd name="connsiteY4" fmla="*/ 364881 h 472829"/>
                      <a:gd name="connsiteX5" fmla="*/ 283777 w 486739"/>
                      <a:gd name="connsiteY5" fmla="*/ 288681 h 472829"/>
                      <a:gd name="connsiteX6" fmla="*/ 413952 w 486739"/>
                      <a:gd name="connsiteY6" fmla="*/ 104531 h 472829"/>
                      <a:gd name="connsiteX7" fmla="*/ 392403 w 486739"/>
                      <a:gd name="connsiteY7" fmla="*/ 102947 h 472829"/>
                      <a:gd name="connsiteX8" fmla="*/ 382201 w 486739"/>
                      <a:gd name="connsiteY8" fmla="*/ 66429 h 472829"/>
                      <a:gd name="connsiteX9" fmla="*/ 471101 w 486739"/>
                      <a:gd name="connsiteY9" fmla="*/ 120404 h 472829"/>
                      <a:gd name="connsiteX10" fmla="*/ 198051 w 486739"/>
                      <a:gd name="connsiteY10" fmla="*/ 383929 h 472829"/>
                      <a:gd name="connsiteX11" fmla="*/ 185351 w 486739"/>
                      <a:gd name="connsiteY11" fmla="*/ 409329 h 472829"/>
                      <a:gd name="connsiteX12" fmla="*/ 179001 w 486739"/>
                      <a:gd name="connsiteY12" fmla="*/ 418854 h 472829"/>
                      <a:gd name="connsiteX13" fmla="*/ 175826 w 486739"/>
                      <a:gd name="connsiteY13" fmla="*/ 428379 h 472829"/>
                      <a:gd name="connsiteX14" fmla="*/ 169476 w 486739"/>
                      <a:gd name="connsiteY14" fmla="*/ 437904 h 472829"/>
                      <a:gd name="connsiteX15" fmla="*/ 1201 w 486739"/>
                      <a:gd name="connsiteY15" fmla="*/ 472829 h 472829"/>
                      <a:gd name="connsiteX16" fmla="*/ 109151 w 486739"/>
                      <a:gd name="connsiteY16" fmla="*/ 152154 h 472829"/>
                      <a:gd name="connsiteX17" fmla="*/ 382201 w 486739"/>
                      <a:gd name="connsiteY17" fmla="*/ 66429 h 4728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86739" h="472829">
                        <a:moveTo>
                          <a:pt x="392403" y="102947"/>
                        </a:moveTo>
                        <a:cubicBezTo>
                          <a:pt x="213437" y="98615"/>
                          <a:pt x="196993" y="118422"/>
                          <a:pt x="137727" y="171206"/>
                        </a:cubicBezTo>
                        <a:cubicBezTo>
                          <a:pt x="69994" y="231531"/>
                          <a:pt x="8081" y="425735"/>
                          <a:pt x="7552" y="466481"/>
                        </a:cubicBezTo>
                        <a:lnTo>
                          <a:pt x="134552" y="415681"/>
                        </a:lnTo>
                        <a:lnTo>
                          <a:pt x="169477" y="364881"/>
                        </a:lnTo>
                        <a:lnTo>
                          <a:pt x="283777" y="288681"/>
                        </a:lnTo>
                        <a:cubicBezTo>
                          <a:pt x="448633" y="248002"/>
                          <a:pt x="370560" y="165914"/>
                          <a:pt x="413952" y="104531"/>
                        </a:cubicBezTo>
                        <a:cubicBezTo>
                          <a:pt x="408528" y="103671"/>
                          <a:pt x="571369" y="107279"/>
                          <a:pt x="392403" y="102947"/>
                        </a:cubicBezTo>
                        <a:close/>
                        <a:moveTo>
                          <a:pt x="382201" y="66429"/>
                        </a:moveTo>
                        <a:cubicBezTo>
                          <a:pt x="442526" y="61137"/>
                          <a:pt x="382596" y="-110798"/>
                          <a:pt x="471101" y="120404"/>
                        </a:cubicBezTo>
                        <a:cubicBezTo>
                          <a:pt x="559606" y="351606"/>
                          <a:pt x="245676" y="335775"/>
                          <a:pt x="198051" y="383929"/>
                        </a:cubicBezTo>
                        <a:cubicBezTo>
                          <a:pt x="193818" y="392396"/>
                          <a:pt x="189884" y="401019"/>
                          <a:pt x="185351" y="409329"/>
                        </a:cubicBezTo>
                        <a:cubicBezTo>
                          <a:pt x="183524" y="412679"/>
                          <a:pt x="180708" y="415441"/>
                          <a:pt x="179001" y="418854"/>
                        </a:cubicBezTo>
                        <a:cubicBezTo>
                          <a:pt x="177504" y="421847"/>
                          <a:pt x="177323" y="425386"/>
                          <a:pt x="175826" y="428379"/>
                        </a:cubicBezTo>
                        <a:cubicBezTo>
                          <a:pt x="174119" y="431792"/>
                          <a:pt x="169476" y="437904"/>
                          <a:pt x="169476" y="437904"/>
                        </a:cubicBezTo>
                        <a:lnTo>
                          <a:pt x="1201" y="472829"/>
                        </a:lnTo>
                        <a:cubicBezTo>
                          <a:pt x="-8853" y="425204"/>
                          <a:pt x="45651" y="219887"/>
                          <a:pt x="109151" y="152154"/>
                        </a:cubicBezTo>
                        <a:cubicBezTo>
                          <a:pt x="172651" y="84421"/>
                          <a:pt x="321876" y="71721"/>
                          <a:pt x="382201" y="6642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Freeform 140"/>
                  <p:cNvSpPr/>
                  <p:nvPr/>
                </p:nvSpPr>
                <p:spPr>
                  <a:xfrm flipV="1">
                    <a:off x="263548" y="360051"/>
                    <a:ext cx="131907" cy="129957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8" name="Freeform 137"/>
                <p:cNvSpPr/>
                <p:nvPr/>
              </p:nvSpPr>
              <p:spPr>
                <a:xfrm rot="5900399" flipH="1">
                  <a:off x="384239" y="422036"/>
                  <a:ext cx="53282" cy="9693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" name="Freeform 14"/>
              <p:cNvSpPr/>
              <p:nvPr/>
            </p:nvSpPr>
            <p:spPr>
              <a:xfrm rot="963026">
                <a:off x="7035571" y="2865365"/>
                <a:ext cx="568549" cy="574421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  <a:gd name="connsiteX0" fmla="*/ 540014 w 976380"/>
                  <a:gd name="connsiteY0" fmla="*/ 273144 h 793558"/>
                  <a:gd name="connsiteX1" fmla="*/ 934655 w 976380"/>
                  <a:gd name="connsiteY1" fmla="*/ 89210 h 793558"/>
                  <a:gd name="connsiteX2" fmla="*/ 692548 w 976380"/>
                  <a:gd name="connsiteY2" fmla="*/ 793558 h 793558"/>
                  <a:gd name="connsiteX3" fmla="*/ 25046 w 976380"/>
                  <a:gd name="connsiteY3" fmla="*/ 148775 h 793558"/>
                  <a:gd name="connsiteX4" fmla="*/ 540014 w 976380"/>
                  <a:gd name="connsiteY4" fmla="*/ 273144 h 793558"/>
                  <a:gd name="connsiteX0" fmla="*/ 494633 w 930999"/>
                  <a:gd name="connsiteY0" fmla="*/ 299574 h 819988"/>
                  <a:gd name="connsiteX1" fmla="*/ 889274 w 930999"/>
                  <a:gd name="connsiteY1" fmla="*/ 115640 h 819988"/>
                  <a:gd name="connsiteX2" fmla="*/ 647167 w 930999"/>
                  <a:gd name="connsiteY2" fmla="*/ 819988 h 819988"/>
                  <a:gd name="connsiteX3" fmla="*/ 26528 w 930999"/>
                  <a:gd name="connsiteY3" fmla="*/ 66851 h 819988"/>
                  <a:gd name="connsiteX4" fmla="*/ 494633 w 930999"/>
                  <a:gd name="connsiteY4" fmla="*/ 299574 h 819988"/>
                  <a:gd name="connsiteX0" fmla="*/ 492393 w 930998"/>
                  <a:gd name="connsiteY0" fmla="*/ 186843 h 840401"/>
                  <a:gd name="connsiteX1" fmla="*/ 889273 w 930998"/>
                  <a:gd name="connsiteY1" fmla="*/ 136053 h 840401"/>
                  <a:gd name="connsiteX2" fmla="*/ 647166 w 930998"/>
                  <a:gd name="connsiteY2" fmla="*/ 840401 h 840401"/>
                  <a:gd name="connsiteX3" fmla="*/ 26527 w 930998"/>
                  <a:gd name="connsiteY3" fmla="*/ 87264 h 840401"/>
                  <a:gd name="connsiteX4" fmla="*/ 492393 w 930998"/>
                  <a:gd name="connsiteY4" fmla="*/ 186843 h 840401"/>
                  <a:gd name="connsiteX0" fmla="*/ 492393 w 965221"/>
                  <a:gd name="connsiteY0" fmla="*/ 186843 h 840401"/>
                  <a:gd name="connsiteX1" fmla="*/ 927717 w 965221"/>
                  <a:gd name="connsiteY1" fmla="*/ 172490 h 840401"/>
                  <a:gd name="connsiteX2" fmla="*/ 647166 w 965221"/>
                  <a:gd name="connsiteY2" fmla="*/ 840401 h 840401"/>
                  <a:gd name="connsiteX3" fmla="*/ 26527 w 965221"/>
                  <a:gd name="connsiteY3" fmla="*/ 87264 h 840401"/>
                  <a:gd name="connsiteX4" fmla="*/ 492393 w 965221"/>
                  <a:gd name="connsiteY4" fmla="*/ 186843 h 840401"/>
                  <a:gd name="connsiteX0" fmla="*/ 492393 w 968636"/>
                  <a:gd name="connsiteY0" fmla="*/ 186843 h 840401"/>
                  <a:gd name="connsiteX1" fmla="*/ 927717 w 968636"/>
                  <a:gd name="connsiteY1" fmla="*/ 172490 h 840401"/>
                  <a:gd name="connsiteX2" fmla="*/ 647166 w 968636"/>
                  <a:gd name="connsiteY2" fmla="*/ 840401 h 840401"/>
                  <a:gd name="connsiteX3" fmla="*/ 26527 w 968636"/>
                  <a:gd name="connsiteY3" fmla="*/ 87264 h 840401"/>
                  <a:gd name="connsiteX4" fmla="*/ 492393 w 968636"/>
                  <a:gd name="connsiteY4" fmla="*/ 186843 h 840401"/>
                  <a:gd name="connsiteX0" fmla="*/ 492393 w 952774"/>
                  <a:gd name="connsiteY0" fmla="*/ 186843 h 840401"/>
                  <a:gd name="connsiteX1" fmla="*/ 909658 w 952774"/>
                  <a:gd name="connsiteY1" fmla="*/ 131209 h 840401"/>
                  <a:gd name="connsiteX2" fmla="*/ 647166 w 952774"/>
                  <a:gd name="connsiteY2" fmla="*/ 840401 h 840401"/>
                  <a:gd name="connsiteX3" fmla="*/ 26527 w 952774"/>
                  <a:gd name="connsiteY3" fmla="*/ 87264 h 840401"/>
                  <a:gd name="connsiteX4" fmla="*/ 492393 w 952774"/>
                  <a:gd name="connsiteY4" fmla="*/ 186843 h 840401"/>
                  <a:gd name="connsiteX0" fmla="*/ 492393 w 988043"/>
                  <a:gd name="connsiteY0" fmla="*/ 294186 h 947744"/>
                  <a:gd name="connsiteX1" fmla="*/ 949512 w 988043"/>
                  <a:gd name="connsiteY1" fmla="*/ 83354 h 947744"/>
                  <a:gd name="connsiteX2" fmla="*/ 647166 w 988043"/>
                  <a:gd name="connsiteY2" fmla="*/ 947744 h 947744"/>
                  <a:gd name="connsiteX3" fmla="*/ 26527 w 988043"/>
                  <a:gd name="connsiteY3" fmla="*/ 194607 h 947744"/>
                  <a:gd name="connsiteX4" fmla="*/ 492393 w 988043"/>
                  <a:gd name="connsiteY4" fmla="*/ 294186 h 947744"/>
                  <a:gd name="connsiteX0" fmla="*/ 492474 w 987873"/>
                  <a:gd name="connsiteY0" fmla="*/ 294188 h 912152"/>
                  <a:gd name="connsiteX1" fmla="*/ 949593 w 987873"/>
                  <a:gd name="connsiteY1" fmla="*/ 83356 h 912152"/>
                  <a:gd name="connsiteX2" fmla="*/ 644809 w 987873"/>
                  <a:gd name="connsiteY2" fmla="*/ 912153 h 912152"/>
                  <a:gd name="connsiteX3" fmla="*/ 26608 w 987873"/>
                  <a:gd name="connsiteY3" fmla="*/ 194609 h 912152"/>
                  <a:gd name="connsiteX4" fmla="*/ 492474 w 987873"/>
                  <a:gd name="connsiteY4" fmla="*/ 294188 h 912152"/>
                  <a:gd name="connsiteX0" fmla="*/ 492474 w 980105"/>
                  <a:gd name="connsiteY0" fmla="*/ 294188 h 912154"/>
                  <a:gd name="connsiteX1" fmla="*/ 949593 w 980105"/>
                  <a:gd name="connsiteY1" fmla="*/ 83356 h 912154"/>
                  <a:gd name="connsiteX2" fmla="*/ 644809 w 980105"/>
                  <a:gd name="connsiteY2" fmla="*/ 912153 h 912154"/>
                  <a:gd name="connsiteX3" fmla="*/ 26608 w 980105"/>
                  <a:gd name="connsiteY3" fmla="*/ 194609 h 912154"/>
                  <a:gd name="connsiteX4" fmla="*/ 492474 w 980105"/>
                  <a:gd name="connsiteY4" fmla="*/ 294188 h 912154"/>
                  <a:gd name="connsiteX0" fmla="*/ 491464 w 979095"/>
                  <a:gd name="connsiteY0" fmla="*/ 294188 h 912152"/>
                  <a:gd name="connsiteX1" fmla="*/ 948583 w 979095"/>
                  <a:gd name="connsiteY1" fmla="*/ 83356 h 912152"/>
                  <a:gd name="connsiteX2" fmla="*/ 643799 w 979095"/>
                  <a:gd name="connsiteY2" fmla="*/ 912153 h 912152"/>
                  <a:gd name="connsiteX3" fmla="*/ 25598 w 979095"/>
                  <a:gd name="connsiteY3" fmla="*/ 194609 h 912152"/>
                  <a:gd name="connsiteX4" fmla="*/ 491464 w 979095"/>
                  <a:gd name="connsiteY4" fmla="*/ 294188 h 912152"/>
                  <a:gd name="connsiteX0" fmla="*/ 504877 w 979095"/>
                  <a:gd name="connsiteY0" fmla="*/ 231074 h 933002"/>
                  <a:gd name="connsiteX1" fmla="*/ 948583 w 979095"/>
                  <a:gd name="connsiteY1" fmla="*/ 104205 h 933002"/>
                  <a:gd name="connsiteX2" fmla="*/ 643799 w 979095"/>
                  <a:gd name="connsiteY2" fmla="*/ 933002 h 933002"/>
                  <a:gd name="connsiteX3" fmla="*/ 25598 w 979095"/>
                  <a:gd name="connsiteY3" fmla="*/ 215458 h 933002"/>
                  <a:gd name="connsiteX4" fmla="*/ 504877 w 979095"/>
                  <a:gd name="connsiteY4" fmla="*/ 231074 h 933002"/>
                  <a:gd name="connsiteX0" fmla="*/ 533700 w 1007918"/>
                  <a:gd name="connsiteY0" fmla="*/ 231074 h 933002"/>
                  <a:gd name="connsiteX1" fmla="*/ 977406 w 1007918"/>
                  <a:gd name="connsiteY1" fmla="*/ 104205 h 933002"/>
                  <a:gd name="connsiteX2" fmla="*/ 672622 w 1007918"/>
                  <a:gd name="connsiteY2" fmla="*/ 933002 h 933002"/>
                  <a:gd name="connsiteX3" fmla="*/ 54421 w 1007918"/>
                  <a:gd name="connsiteY3" fmla="*/ 215458 h 933002"/>
                  <a:gd name="connsiteX4" fmla="*/ 533700 w 1007918"/>
                  <a:gd name="connsiteY4" fmla="*/ 231074 h 933002"/>
                  <a:gd name="connsiteX0" fmla="*/ 533700 w 1026849"/>
                  <a:gd name="connsiteY0" fmla="*/ 231074 h 933002"/>
                  <a:gd name="connsiteX1" fmla="*/ 977406 w 1026849"/>
                  <a:gd name="connsiteY1" fmla="*/ 104205 h 933002"/>
                  <a:gd name="connsiteX2" fmla="*/ 672622 w 1026849"/>
                  <a:gd name="connsiteY2" fmla="*/ 933002 h 933002"/>
                  <a:gd name="connsiteX3" fmla="*/ 54421 w 1026849"/>
                  <a:gd name="connsiteY3" fmla="*/ 215458 h 933002"/>
                  <a:gd name="connsiteX4" fmla="*/ 533700 w 1026849"/>
                  <a:gd name="connsiteY4" fmla="*/ 231074 h 933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6849" h="933002">
                    <a:moveTo>
                      <a:pt x="533700" y="231074"/>
                    </a:moveTo>
                    <a:cubicBezTo>
                      <a:pt x="537688" y="20741"/>
                      <a:pt x="806638" y="-97784"/>
                      <a:pt x="977406" y="104205"/>
                    </a:cubicBezTo>
                    <a:cubicBezTo>
                      <a:pt x="1165281" y="393664"/>
                      <a:pt x="763674" y="670588"/>
                      <a:pt x="672622" y="933002"/>
                    </a:cubicBezTo>
                    <a:cubicBezTo>
                      <a:pt x="587925" y="837530"/>
                      <a:pt x="-213054" y="687668"/>
                      <a:pt x="54421" y="215458"/>
                    </a:cubicBezTo>
                    <a:cubicBezTo>
                      <a:pt x="220192" y="-7238"/>
                      <a:pt x="494915" y="176098"/>
                      <a:pt x="533700" y="23107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7235681" y="-2866765"/>
              <a:ext cx="168328" cy="31469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Line 12"/>
          <p:cNvGrpSpPr/>
          <p:nvPr/>
        </p:nvGrpSpPr>
        <p:grpSpPr>
          <a:xfrm rot="20760000">
            <a:off x="7803299" y="-1374602"/>
            <a:ext cx="382055" cy="3327621"/>
            <a:chOff x="7803299" y="-1374602"/>
            <a:chExt cx="382055" cy="3327621"/>
          </a:xfrm>
        </p:grpSpPr>
        <p:grpSp>
          <p:nvGrpSpPr>
            <p:cNvPr id="61" name="Group 60"/>
            <p:cNvGrpSpPr/>
            <p:nvPr/>
          </p:nvGrpSpPr>
          <p:grpSpPr>
            <a:xfrm>
              <a:off x="7803299" y="284385"/>
              <a:ext cx="382055" cy="1668634"/>
              <a:chOff x="7803299" y="284385"/>
              <a:chExt cx="382055" cy="1668634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7886791" y="284385"/>
                <a:ext cx="187864" cy="1434947"/>
                <a:chOff x="285965" y="336106"/>
                <a:chExt cx="187864" cy="1133124"/>
              </a:xfrm>
            </p:grpSpPr>
            <p:sp>
              <p:nvSpPr>
                <p:cNvPr id="129" name="Rectangle 2047"/>
                <p:cNvSpPr/>
                <p:nvPr/>
              </p:nvSpPr>
              <p:spPr>
                <a:xfrm flipV="1">
                  <a:off x="344622" y="424928"/>
                  <a:ext cx="45719" cy="104430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0" name="Group 129"/>
                <p:cNvGrpSpPr/>
                <p:nvPr/>
              </p:nvGrpSpPr>
              <p:grpSpPr>
                <a:xfrm flipV="1">
                  <a:off x="300175" y="336106"/>
                  <a:ext cx="173654" cy="108045"/>
                  <a:chOff x="307439" y="381962"/>
                  <a:chExt cx="173654" cy="108045"/>
                </a:xfrm>
              </p:grpSpPr>
              <p:sp>
                <p:nvSpPr>
                  <p:cNvPr id="133" name="Freeform 132"/>
                  <p:cNvSpPr/>
                  <p:nvPr/>
                </p:nvSpPr>
                <p:spPr>
                  <a:xfrm rot="20351024" flipV="1">
                    <a:off x="390067" y="381962"/>
                    <a:ext cx="91026" cy="650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reeform 133"/>
                  <p:cNvSpPr/>
                  <p:nvPr/>
                </p:nvSpPr>
                <p:spPr>
                  <a:xfrm flipV="1">
                    <a:off x="307439" y="386602"/>
                    <a:ext cx="80247" cy="103405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1" name="Freeform 130"/>
                <p:cNvSpPr/>
                <p:nvPr/>
              </p:nvSpPr>
              <p:spPr>
                <a:xfrm>
                  <a:off x="364331" y="426244"/>
                  <a:ext cx="58341" cy="7654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Freeform 15"/>
              <p:cNvSpPr/>
              <p:nvPr/>
            </p:nvSpPr>
            <p:spPr>
              <a:xfrm rot="21423905">
                <a:off x="7803299" y="1479733"/>
                <a:ext cx="382055" cy="473286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  <a:gd name="connsiteX0" fmla="*/ 540014 w 976380"/>
                  <a:gd name="connsiteY0" fmla="*/ 273144 h 793558"/>
                  <a:gd name="connsiteX1" fmla="*/ 934655 w 976380"/>
                  <a:gd name="connsiteY1" fmla="*/ 89210 h 793558"/>
                  <a:gd name="connsiteX2" fmla="*/ 692548 w 976380"/>
                  <a:gd name="connsiteY2" fmla="*/ 793558 h 793558"/>
                  <a:gd name="connsiteX3" fmla="*/ 25046 w 976380"/>
                  <a:gd name="connsiteY3" fmla="*/ 148775 h 793558"/>
                  <a:gd name="connsiteX4" fmla="*/ 540014 w 976380"/>
                  <a:gd name="connsiteY4" fmla="*/ 273144 h 793558"/>
                  <a:gd name="connsiteX0" fmla="*/ 494633 w 930999"/>
                  <a:gd name="connsiteY0" fmla="*/ 299574 h 819988"/>
                  <a:gd name="connsiteX1" fmla="*/ 889274 w 930999"/>
                  <a:gd name="connsiteY1" fmla="*/ 115640 h 819988"/>
                  <a:gd name="connsiteX2" fmla="*/ 647167 w 930999"/>
                  <a:gd name="connsiteY2" fmla="*/ 819988 h 819988"/>
                  <a:gd name="connsiteX3" fmla="*/ 26528 w 930999"/>
                  <a:gd name="connsiteY3" fmla="*/ 66851 h 819988"/>
                  <a:gd name="connsiteX4" fmla="*/ 494633 w 930999"/>
                  <a:gd name="connsiteY4" fmla="*/ 299574 h 819988"/>
                  <a:gd name="connsiteX0" fmla="*/ 492393 w 930998"/>
                  <a:gd name="connsiteY0" fmla="*/ 186843 h 840401"/>
                  <a:gd name="connsiteX1" fmla="*/ 889273 w 930998"/>
                  <a:gd name="connsiteY1" fmla="*/ 136053 h 840401"/>
                  <a:gd name="connsiteX2" fmla="*/ 647166 w 930998"/>
                  <a:gd name="connsiteY2" fmla="*/ 840401 h 840401"/>
                  <a:gd name="connsiteX3" fmla="*/ 26527 w 930998"/>
                  <a:gd name="connsiteY3" fmla="*/ 87264 h 840401"/>
                  <a:gd name="connsiteX4" fmla="*/ 492393 w 930998"/>
                  <a:gd name="connsiteY4" fmla="*/ 186843 h 840401"/>
                  <a:gd name="connsiteX0" fmla="*/ 492393 w 965221"/>
                  <a:gd name="connsiteY0" fmla="*/ 186843 h 840401"/>
                  <a:gd name="connsiteX1" fmla="*/ 927717 w 965221"/>
                  <a:gd name="connsiteY1" fmla="*/ 172490 h 840401"/>
                  <a:gd name="connsiteX2" fmla="*/ 647166 w 965221"/>
                  <a:gd name="connsiteY2" fmla="*/ 840401 h 840401"/>
                  <a:gd name="connsiteX3" fmla="*/ 26527 w 965221"/>
                  <a:gd name="connsiteY3" fmla="*/ 87264 h 840401"/>
                  <a:gd name="connsiteX4" fmla="*/ 492393 w 965221"/>
                  <a:gd name="connsiteY4" fmla="*/ 186843 h 840401"/>
                  <a:gd name="connsiteX0" fmla="*/ 492393 w 968636"/>
                  <a:gd name="connsiteY0" fmla="*/ 186843 h 840401"/>
                  <a:gd name="connsiteX1" fmla="*/ 927717 w 968636"/>
                  <a:gd name="connsiteY1" fmla="*/ 172490 h 840401"/>
                  <a:gd name="connsiteX2" fmla="*/ 647166 w 968636"/>
                  <a:gd name="connsiteY2" fmla="*/ 840401 h 840401"/>
                  <a:gd name="connsiteX3" fmla="*/ 26527 w 968636"/>
                  <a:gd name="connsiteY3" fmla="*/ 87264 h 840401"/>
                  <a:gd name="connsiteX4" fmla="*/ 492393 w 968636"/>
                  <a:gd name="connsiteY4" fmla="*/ 186843 h 840401"/>
                  <a:gd name="connsiteX0" fmla="*/ 492393 w 952774"/>
                  <a:gd name="connsiteY0" fmla="*/ 186843 h 840401"/>
                  <a:gd name="connsiteX1" fmla="*/ 909658 w 952774"/>
                  <a:gd name="connsiteY1" fmla="*/ 131209 h 840401"/>
                  <a:gd name="connsiteX2" fmla="*/ 647166 w 952774"/>
                  <a:gd name="connsiteY2" fmla="*/ 840401 h 840401"/>
                  <a:gd name="connsiteX3" fmla="*/ 26527 w 952774"/>
                  <a:gd name="connsiteY3" fmla="*/ 87264 h 840401"/>
                  <a:gd name="connsiteX4" fmla="*/ 492393 w 952774"/>
                  <a:gd name="connsiteY4" fmla="*/ 186843 h 840401"/>
                  <a:gd name="connsiteX0" fmla="*/ 492393 w 988043"/>
                  <a:gd name="connsiteY0" fmla="*/ 294186 h 947744"/>
                  <a:gd name="connsiteX1" fmla="*/ 949512 w 988043"/>
                  <a:gd name="connsiteY1" fmla="*/ 83354 h 947744"/>
                  <a:gd name="connsiteX2" fmla="*/ 647166 w 988043"/>
                  <a:gd name="connsiteY2" fmla="*/ 947744 h 947744"/>
                  <a:gd name="connsiteX3" fmla="*/ 26527 w 988043"/>
                  <a:gd name="connsiteY3" fmla="*/ 194607 h 947744"/>
                  <a:gd name="connsiteX4" fmla="*/ 492393 w 988043"/>
                  <a:gd name="connsiteY4" fmla="*/ 294186 h 947744"/>
                  <a:gd name="connsiteX0" fmla="*/ 492474 w 987873"/>
                  <a:gd name="connsiteY0" fmla="*/ 294188 h 912152"/>
                  <a:gd name="connsiteX1" fmla="*/ 949593 w 987873"/>
                  <a:gd name="connsiteY1" fmla="*/ 83356 h 912152"/>
                  <a:gd name="connsiteX2" fmla="*/ 644809 w 987873"/>
                  <a:gd name="connsiteY2" fmla="*/ 912153 h 912152"/>
                  <a:gd name="connsiteX3" fmla="*/ 26608 w 987873"/>
                  <a:gd name="connsiteY3" fmla="*/ 194609 h 912152"/>
                  <a:gd name="connsiteX4" fmla="*/ 492474 w 987873"/>
                  <a:gd name="connsiteY4" fmla="*/ 294188 h 912152"/>
                  <a:gd name="connsiteX0" fmla="*/ 492474 w 980105"/>
                  <a:gd name="connsiteY0" fmla="*/ 294188 h 912154"/>
                  <a:gd name="connsiteX1" fmla="*/ 949593 w 980105"/>
                  <a:gd name="connsiteY1" fmla="*/ 83356 h 912154"/>
                  <a:gd name="connsiteX2" fmla="*/ 644809 w 980105"/>
                  <a:gd name="connsiteY2" fmla="*/ 912153 h 912154"/>
                  <a:gd name="connsiteX3" fmla="*/ 26608 w 980105"/>
                  <a:gd name="connsiteY3" fmla="*/ 194609 h 912154"/>
                  <a:gd name="connsiteX4" fmla="*/ 492474 w 980105"/>
                  <a:gd name="connsiteY4" fmla="*/ 294188 h 912154"/>
                  <a:gd name="connsiteX0" fmla="*/ 491464 w 979095"/>
                  <a:gd name="connsiteY0" fmla="*/ 294188 h 912152"/>
                  <a:gd name="connsiteX1" fmla="*/ 948583 w 979095"/>
                  <a:gd name="connsiteY1" fmla="*/ 83356 h 912152"/>
                  <a:gd name="connsiteX2" fmla="*/ 643799 w 979095"/>
                  <a:gd name="connsiteY2" fmla="*/ 912153 h 912152"/>
                  <a:gd name="connsiteX3" fmla="*/ 25598 w 979095"/>
                  <a:gd name="connsiteY3" fmla="*/ 194609 h 912152"/>
                  <a:gd name="connsiteX4" fmla="*/ 491464 w 979095"/>
                  <a:gd name="connsiteY4" fmla="*/ 294188 h 912152"/>
                  <a:gd name="connsiteX0" fmla="*/ 504877 w 979095"/>
                  <a:gd name="connsiteY0" fmla="*/ 231074 h 933002"/>
                  <a:gd name="connsiteX1" fmla="*/ 948583 w 979095"/>
                  <a:gd name="connsiteY1" fmla="*/ 104205 h 933002"/>
                  <a:gd name="connsiteX2" fmla="*/ 643799 w 979095"/>
                  <a:gd name="connsiteY2" fmla="*/ 933002 h 933002"/>
                  <a:gd name="connsiteX3" fmla="*/ 25598 w 979095"/>
                  <a:gd name="connsiteY3" fmla="*/ 215458 h 933002"/>
                  <a:gd name="connsiteX4" fmla="*/ 504877 w 979095"/>
                  <a:gd name="connsiteY4" fmla="*/ 231074 h 933002"/>
                  <a:gd name="connsiteX0" fmla="*/ 533700 w 1007918"/>
                  <a:gd name="connsiteY0" fmla="*/ 231074 h 933002"/>
                  <a:gd name="connsiteX1" fmla="*/ 977406 w 1007918"/>
                  <a:gd name="connsiteY1" fmla="*/ 104205 h 933002"/>
                  <a:gd name="connsiteX2" fmla="*/ 672622 w 1007918"/>
                  <a:gd name="connsiteY2" fmla="*/ 933002 h 933002"/>
                  <a:gd name="connsiteX3" fmla="*/ 54421 w 1007918"/>
                  <a:gd name="connsiteY3" fmla="*/ 215458 h 933002"/>
                  <a:gd name="connsiteX4" fmla="*/ 533700 w 1007918"/>
                  <a:gd name="connsiteY4" fmla="*/ 231074 h 933002"/>
                  <a:gd name="connsiteX0" fmla="*/ 533700 w 1026849"/>
                  <a:gd name="connsiteY0" fmla="*/ 231074 h 933002"/>
                  <a:gd name="connsiteX1" fmla="*/ 977406 w 1026849"/>
                  <a:gd name="connsiteY1" fmla="*/ 104205 h 933002"/>
                  <a:gd name="connsiteX2" fmla="*/ 672622 w 1026849"/>
                  <a:gd name="connsiteY2" fmla="*/ 933002 h 933002"/>
                  <a:gd name="connsiteX3" fmla="*/ 54421 w 1026849"/>
                  <a:gd name="connsiteY3" fmla="*/ 215458 h 933002"/>
                  <a:gd name="connsiteX4" fmla="*/ 533700 w 1026849"/>
                  <a:gd name="connsiteY4" fmla="*/ 231074 h 933002"/>
                  <a:gd name="connsiteX0" fmla="*/ 533700 w 1032683"/>
                  <a:gd name="connsiteY0" fmla="*/ 305106 h 1007034"/>
                  <a:gd name="connsiteX1" fmla="*/ 983812 w 1032683"/>
                  <a:gd name="connsiteY1" fmla="*/ 80637 h 1007034"/>
                  <a:gd name="connsiteX2" fmla="*/ 672622 w 1032683"/>
                  <a:gd name="connsiteY2" fmla="*/ 1007034 h 1007034"/>
                  <a:gd name="connsiteX3" fmla="*/ 54421 w 1032683"/>
                  <a:gd name="connsiteY3" fmla="*/ 289490 h 1007034"/>
                  <a:gd name="connsiteX4" fmla="*/ 533700 w 1032683"/>
                  <a:gd name="connsiteY4" fmla="*/ 305106 h 1007034"/>
                  <a:gd name="connsiteX0" fmla="*/ 511779 w 1032683"/>
                  <a:gd name="connsiteY0" fmla="*/ 252541 h 1022301"/>
                  <a:gd name="connsiteX1" fmla="*/ 983812 w 1032683"/>
                  <a:gd name="connsiteY1" fmla="*/ 95904 h 1022301"/>
                  <a:gd name="connsiteX2" fmla="*/ 672622 w 1032683"/>
                  <a:gd name="connsiteY2" fmla="*/ 1022301 h 1022301"/>
                  <a:gd name="connsiteX3" fmla="*/ 54421 w 1032683"/>
                  <a:gd name="connsiteY3" fmla="*/ 304757 h 1022301"/>
                  <a:gd name="connsiteX4" fmla="*/ 511779 w 1032683"/>
                  <a:gd name="connsiteY4" fmla="*/ 252541 h 1022301"/>
                  <a:gd name="connsiteX0" fmla="*/ 535393 w 1056297"/>
                  <a:gd name="connsiteY0" fmla="*/ 252541 h 1022301"/>
                  <a:gd name="connsiteX1" fmla="*/ 1007426 w 1056297"/>
                  <a:gd name="connsiteY1" fmla="*/ 95904 h 1022301"/>
                  <a:gd name="connsiteX2" fmla="*/ 696236 w 1056297"/>
                  <a:gd name="connsiteY2" fmla="*/ 1022301 h 1022301"/>
                  <a:gd name="connsiteX3" fmla="*/ 53088 w 1056297"/>
                  <a:gd name="connsiteY3" fmla="*/ 283158 h 1022301"/>
                  <a:gd name="connsiteX4" fmla="*/ 535393 w 1056297"/>
                  <a:gd name="connsiteY4" fmla="*/ 252541 h 1022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6297" h="1022301">
                    <a:moveTo>
                      <a:pt x="535393" y="252541"/>
                    </a:moveTo>
                    <a:cubicBezTo>
                      <a:pt x="539381" y="42208"/>
                      <a:pt x="836658" y="-106085"/>
                      <a:pt x="1007426" y="95904"/>
                    </a:cubicBezTo>
                    <a:cubicBezTo>
                      <a:pt x="1195301" y="385363"/>
                      <a:pt x="787288" y="759887"/>
                      <a:pt x="696236" y="1022301"/>
                    </a:cubicBezTo>
                    <a:cubicBezTo>
                      <a:pt x="611539" y="926829"/>
                      <a:pt x="-214387" y="755368"/>
                      <a:pt x="53088" y="283158"/>
                    </a:cubicBezTo>
                    <a:cubicBezTo>
                      <a:pt x="218859" y="60462"/>
                      <a:pt x="496608" y="197565"/>
                      <a:pt x="535393" y="25254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6" name="Rectangle 295"/>
            <p:cNvSpPr/>
            <p:nvPr/>
          </p:nvSpPr>
          <p:spPr>
            <a:xfrm>
              <a:off x="7910162" y="-1374602"/>
              <a:ext cx="168328" cy="16674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Line 13"/>
          <p:cNvGrpSpPr/>
          <p:nvPr/>
        </p:nvGrpSpPr>
        <p:grpSpPr>
          <a:xfrm rot="20760000">
            <a:off x="8392481" y="-1762591"/>
            <a:ext cx="750714" cy="4081651"/>
            <a:chOff x="8392481" y="-1762591"/>
            <a:chExt cx="750714" cy="4081651"/>
          </a:xfrm>
        </p:grpSpPr>
        <p:grpSp>
          <p:nvGrpSpPr>
            <p:cNvPr id="62" name="Group 61"/>
            <p:cNvGrpSpPr/>
            <p:nvPr/>
          </p:nvGrpSpPr>
          <p:grpSpPr>
            <a:xfrm>
              <a:off x="8392481" y="301022"/>
              <a:ext cx="750714" cy="2018038"/>
              <a:chOff x="8392481" y="301022"/>
              <a:chExt cx="750714" cy="2018038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8673906" y="301022"/>
                <a:ext cx="187864" cy="1614630"/>
                <a:chOff x="285965" y="336106"/>
                <a:chExt cx="187864" cy="1275013"/>
              </a:xfrm>
            </p:grpSpPr>
            <p:sp>
              <p:nvSpPr>
                <p:cNvPr id="122" name="Rectangle 2047"/>
                <p:cNvSpPr/>
                <p:nvPr/>
              </p:nvSpPr>
              <p:spPr>
                <a:xfrm flipV="1">
                  <a:off x="344622" y="424927"/>
                  <a:ext cx="45719" cy="1186192"/>
                </a:xfrm>
                <a:custGeom>
                  <a:avLst/>
                  <a:gdLst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0 w 45719"/>
                    <a:gd name="connsiteY0" fmla="*/ 0 h 4221480"/>
                    <a:gd name="connsiteX1" fmla="*/ 45719 w 45719"/>
                    <a:gd name="connsiteY1" fmla="*/ 0 h 4221480"/>
                    <a:gd name="connsiteX2" fmla="*/ 45719 w 45719"/>
                    <a:gd name="connsiteY2" fmla="*/ 4221480 h 4221480"/>
                    <a:gd name="connsiteX3" fmla="*/ 0 w 45719"/>
                    <a:gd name="connsiteY3" fmla="*/ 4221480 h 4221480"/>
                    <a:gd name="connsiteX4" fmla="*/ 0 w 45719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59830"/>
                    <a:gd name="connsiteY0" fmla="*/ 0 h 4221480"/>
                    <a:gd name="connsiteX1" fmla="*/ 59830 w 59830"/>
                    <a:gd name="connsiteY1" fmla="*/ 0 h 4221480"/>
                    <a:gd name="connsiteX2" fmla="*/ 59830 w 59830"/>
                    <a:gd name="connsiteY2" fmla="*/ 4221480 h 4221480"/>
                    <a:gd name="connsiteX3" fmla="*/ 14111 w 59830"/>
                    <a:gd name="connsiteY3" fmla="*/ 4221480 h 4221480"/>
                    <a:gd name="connsiteX4" fmla="*/ 14111 w 59830"/>
                    <a:gd name="connsiteY4" fmla="*/ 0 h 4221480"/>
                    <a:gd name="connsiteX0" fmla="*/ 14111 w 66183"/>
                    <a:gd name="connsiteY0" fmla="*/ 0 h 4221480"/>
                    <a:gd name="connsiteX1" fmla="*/ 59830 w 66183"/>
                    <a:gd name="connsiteY1" fmla="*/ 0 h 4221480"/>
                    <a:gd name="connsiteX2" fmla="*/ 66183 w 66183"/>
                    <a:gd name="connsiteY2" fmla="*/ 1084580 h 4221480"/>
                    <a:gd name="connsiteX3" fmla="*/ 59830 w 66183"/>
                    <a:gd name="connsiteY3" fmla="*/ 4221480 h 4221480"/>
                    <a:gd name="connsiteX4" fmla="*/ 14111 w 66183"/>
                    <a:gd name="connsiteY4" fmla="*/ 4221480 h 4221480"/>
                    <a:gd name="connsiteX5" fmla="*/ 14111 w 66183"/>
                    <a:gd name="connsiteY5" fmla="*/ 0 h 4221480"/>
                    <a:gd name="connsiteX0" fmla="*/ 1884 w 53956"/>
                    <a:gd name="connsiteY0" fmla="*/ 0 h 4221480"/>
                    <a:gd name="connsiteX1" fmla="*/ 47603 w 53956"/>
                    <a:gd name="connsiteY1" fmla="*/ 0 h 4221480"/>
                    <a:gd name="connsiteX2" fmla="*/ 53956 w 53956"/>
                    <a:gd name="connsiteY2" fmla="*/ 1084580 h 4221480"/>
                    <a:gd name="connsiteX3" fmla="*/ 47603 w 53956"/>
                    <a:gd name="connsiteY3" fmla="*/ 4221480 h 4221480"/>
                    <a:gd name="connsiteX4" fmla="*/ 1884 w 53956"/>
                    <a:gd name="connsiteY4" fmla="*/ 4221480 h 4221480"/>
                    <a:gd name="connsiteX5" fmla="*/ 19031 w 53956"/>
                    <a:gd name="connsiteY5" fmla="*/ 1278255 h 4221480"/>
                    <a:gd name="connsiteX6" fmla="*/ 1884 w 53956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352 w 53424"/>
                    <a:gd name="connsiteY0" fmla="*/ 0 h 4221480"/>
                    <a:gd name="connsiteX1" fmla="*/ 47071 w 53424"/>
                    <a:gd name="connsiteY1" fmla="*/ 0 h 4221480"/>
                    <a:gd name="connsiteX2" fmla="*/ 53424 w 53424"/>
                    <a:gd name="connsiteY2" fmla="*/ 1084580 h 4221480"/>
                    <a:gd name="connsiteX3" fmla="*/ 47071 w 53424"/>
                    <a:gd name="connsiteY3" fmla="*/ 4221480 h 4221480"/>
                    <a:gd name="connsiteX4" fmla="*/ 1352 w 53424"/>
                    <a:gd name="connsiteY4" fmla="*/ 4221480 h 4221480"/>
                    <a:gd name="connsiteX5" fmla="*/ 31199 w 53424"/>
                    <a:gd name="connsiteY5" fmla="*/ 1284605 h 4221480"/>
                    <a:gd name="connsiteX6" fmla="*/ 1352 w 53424"/>
                    <a:gd name="connsiteY6" fmla="*/ 0 h 4221480"/>
                    <a:gd name="connsiteX0" fmla="*/ 1796 w 53868"/>
                    <a:gd name="connsiteY0" fmla="*/ 0 h 4221480"/>
                    <a:gd name="connsiteX1" fmla="*/ 47515 w 53868"/>
                    <a:gd name="connsiteY1" fmla="*/ 0 h 4221480"/>
                    <a:gd name="connsiteX2" fmla="*/ 53868 w 53868"/>
                    <a:gd name="connsiteY2" fmla="*/ 1084580 h 4221480"/>
                    <a:gd name="connsiteX3" fmla="*/ 47515 w 53868"/>
                    <a:gd name="connsiteY3" fmla="*/ 4221480 h 4221480"/>
                    <a:gd name="connsiteX4" fmla="*/ 1796 w 53868"/>
                    <a:gd name="connsiteY4" fmla="*/ 4221480 h 4221480"/>
                    <a:gd name="connsiteX5" fmla="*/ 28467 w 53868"/>
                    <a:gd name="connsiteY5" fmla="*/ 3474720 h 4221480"/>
                    <a:gd name="connsiteX6" fmla="*/ 31643 w 53868"/>
                    <a:gd name="connsiteY6" fmla="*/ 1284605 h 4221480"/>
                    <a:gd name="connsiteX7" fmla="*/ 1796 w 53868"/>
                    <a:gd name="connsiteY7" fmla="*/ 0 h 4221480"/>
                    <a:gd name="connsiteX0" fmla="*/ 4591 w 56663"/>
                    <a:gd name="connsiteY0" fmla="*/ 0 h 4221480"/>
                    <a:gd name="connsiteX1" fmla="*/ 50310 w 56663"/>
                    <a:gd name="connsiteY1" fmla="*/ 0 h 4221480"/>
                    <a:gd name="connsiteX2" fmla="*/ 56663 w 56663"/>
                    <a:gd name="connsiteY2" fmla="*/ 1084580 h 4221480"/>
                    <a:gd name="connsiteX3" fmla="*/ 50310 w 56663"/>
                    <a:gd name="connsiteY3" fmla="*/ 4221480 h 4221480"/>
                    <a:gd name="connsiteX4" fmla="*/ 4591 w 56663"/>
                    <a:gd name="connsiteY4" fmla="*/ 4221480 h 4221480"/>
                    <a:gd name="connsiteX5" fmla="*/ 31262 w 56663"/>
                    <a:gd name="connsiteY5" fmla="*/ 3474720 h 4221480"/>
                    <a:gd name="connsiteX6" fmla="*/ 34438 w 56663"/>
                    <a:gd name="connsiteY6" fmla="*/ 1284605 h 4221480"/>
                    <a:gd name="connsiteX7" fmla="*/ 4591 w 56663"/>
                    <a:gd name="connsiteY7" fmla="*/ 0 h 4221480"/>
                    <a:gd name="connsiteX0" fmla="*/ 4591 w 56692"/>
                    <a:gd name="connsiteY0" fmla="*/ 0 h 4221480"/>
                    <a:gd name="connsiteX1" fmla="*/ 50310 w 56692"/>
                    <a:gd name="connsiteY1" fmla="*/ 0 h 4221480"/>
                    <a:gd name="connsiteX2" fmla="*/ 56663 w 56692"/>
                    <a:gd name="connsiteY2" fmla="*/ 1084580 h 4221480"/>
                    <a:gd name="connsiteX3" fmla="*/ 46503 w 56692"/>
                    <a:gd name="connsiteY3" fmla="*/ 3268980 h 4221480"/>
                    <a:gd name="connsiteX4" fmla="*/ 50310 w 56692"/>
                    <a:gd name="connsiteY4" fmla="*/ 4221480 h 4221480"/>
                    <a:gd name="connsiteX5" fmla="*/ 4591 w 56692"/>
                    <a:gd name="connsiteY5" fmla="*/ 4221480 h 4221480"/>
                    <a:gd name="connsiteX6" fmla="*/ 31262 w 56692"/>
                    <a:gd name="connsiteY6" fmla="*/ 3474720 h 4221480"/>
                    <a:gd name="connsiteX7" fmla="*/ 34438 w 56692"/>
                    <a:gd name="connsiteY7" fmla="*/ 1284605 h 4221480"/>
                    <a:gd name="connsiteX8" fmla="*/ 4591 w 56692"/>
                    <a:gd name="connsiteY8" fmla="*/ 0 h 4221480"/>
                    <a:gd name="connsiteX0" fmla="*/ 4591 w 56672"/>
                    <a:gd name="connsiteY0" fmla="*/ 0 h 4221480"/>
                    <a:gd name="connsiteX1" fmla="*/ 50310 w 56672"/>
                    <a:gd name="connsiteY1" fmla="*/ 0 h 4221480"/>
                    <a:gd name="connsiteX2" fmla="*/ 56663 w 56672"/>
                    <a:gd name="connsiteY2" fmla="*/ 1084580 h 4221480"/>
                    <a:gd name="connsiteX3" fmla="*/ 46503 w 56672"/>
                    <a:gd name="connsiteY3" fmla="*/ 3268980 h 4221480"/>
                    <a:gd name="connsiteX4" fmla="*/ 50310 w 56672"/>
                    <a:gd name="connsiteY4" fmla="*/ 4221480 h 4221480"/>
                    <a:gd name="connsiteX5" fmla="*/ 4591 w 56672"/>
                    <a:gd name="connsiteY5" fmla="*/ 4221480 h 4221480"/>
                    <a:gd name="connsiteX6" fmla="*/ 31262 w 56672"/>
                    <a:gd name="connsiteY6" fmla="*/ 3474720 h 4221480"/>
                    <a:gd name="connsiteX7" fmla="*/ 34438 w 56672"/>
                    <a:gd name="connsiteY7" fmla="*/ 1284605 h 4221480"/>
                    <a:gd name="connsiteX8" fmla="*/ 4591 w 56672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50310 w 56669"/>
                    <a:gd name="connsiteY4" fmla="*/ 4221480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221480"/>
                    <a:gd name="connsiteX1" fmla="*/ 50310 w 56669"/>
                    <a:gd name="connsiteY1" fmla="*/ 0 h 4221480"/>
                    <a:gd name="connsiteX2" fmla="*/ 56663 w 56669"/>
                    <a:gd name="connsiteY2" fmla="*/ 1084580 h 4221480"/>
                    <a:gd name="connsiteX3" fmla="*/ 46503 w 56669"/>
                    <a:gd name="connsiteY3" fmla="*/ 3268980 h 4221480"/>
                    <a:gd name="connsiteX4" fmla="*/ 47929 w 56669"/>
                    <a:gd name="connsiteY4" fmla="*/ 4083367 h 4221480"/>
                    <a:gd name="connsiteX5" fmla="*/ 4591 w 56669"/>
                    <a:gd name="connsiteY5" fmla="*/ 4221480 h 4221480"/>
                    <a:gd name="connsiteX6" fmla="*/ 31262 w 56669"/>
                    <a:gd name="connsiteY6" fmla="*/ 3474720 h 4221480"/>
                    <a:gd name="connsiteX7" fmla="*/ 34438 w 56669"/>
                    <a:gd name="connsiteY7" fmla="*/ 1284605 h 4221480"/>
                    <a:gd name="connsiteX8" fmla="*/ 4591 w 56669"/>
                    <a:gd name="connsiteY8" fmla="*/ 0 h 4221480"/>
                    <a:gd name="connsiteX0" fmla="*/ 4591 w 56669"/>
                    <a:gd name="connsiteY0" fmla="*/ 0 h 4119086"/>
                    <a:gd name="connsiteX1" fmla="*/ 50310 w 56669"/>
                    <a:gd name="connsiteY1" fmla="*/ 0 h 4119086"/>
                    <a:gd name="connsiteX2" fmla="*/ 56663 w 56669"/>
                    <a:gd name="connsiteY2" fmla="*/ 1084580 h 4119086"/>
                    <a:gd name="connsiteX3" fmla="*/ 46503 w 56669"/>
                    <a:gd name="connsiteY3" fmla="*/ 3268980 h 4119086"/>
                    <a:gd name="connsiteX4" fmla="*/ 47929 w 56669"/>
                    <a:gd name="connsiteY4" fmla="*/ 4083367 h 4119086"/>
                    <a:gd name="connsiteX5" fmla="*/ 26022 w 56669"/>
                    <a:gd name="connsiteY5" fmla="*/ 4119086 h 4119086"/>
                    <a:gd name="connsiteX6" fmla="*/ 31262 w 56669"/>
                    <a:gd name="connsiteY6" fmla="*/ 3474720 h 4119086"/>
                    <a:gd name="connsiteX7" fmla="*/ 34438 w 56669"/>
                    <a:gd name="connsiteY7" fmla="*/ 1284605 h 4119086"/>
                    <a:gd name="connsiteX8" fmla="*/ 4591 w 56669"/>
                    <a:gd name="connsiteY8" fmla="*/ 0 h 411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669" h="4119086">
                      <a:moveTo>
                        <a:pt x="4591" y="0"/>
                      </a:moveTo>
                      <a:lnTo>
                        <a:pt x="50310" y="0"/>
                      </a:lnTo>
                      <a:cubicBezTo>
                        <a:pt x="55814" y="180234"/>
                        <a:pt x="56663" y="381000"/>
                        <a:pt x="56663" y="1084580"/>
                      </a:cubicBezTo>
                      <a:cubicBezTo>
                        <a:pt x="57299" y="1637030"/>
                        <a:pt x="9462" y="3119543"/>
                        <a:pt x="46503" y="3268980"/>
                      </a:cubicBezTo>
                      <a:cubicBezTo>
                        <a:pt x="45444" y="3791797"/>
                        <a:pt x="56184" y="3932237"/>
                        <a:pt x="47929" y="4083367"/>
                      </a:cubicBezTo>
                      <a:lnTo>
                        <a:pt x="26022" y="4119086"/>
                      </a:lnTo>
                      <a:cubicBezTo>
                        <a:pt x="16497" y="3993356"/>
                        <a:pt x="26288" y="3964199"/>
                        <a:pt x="31262" y="3474720"/>
                      </a:cubicBezTo>
                      <a:cubicBezTo>
                        <a:pt x="-39964" y="3084301"/>
                        <a:pt x="32533" y="1862455"/>
                        <a:pt x="34438" y="1284605"/>
                      </a:cubicBezTo>
                      <a:cubicBezTo>
                        <a:pt x="34438" y="581025"/>
                        <a:pt x="52746" y="292417"/>
                        <a:pt x="4591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3" name="Group 122"/>
                <p:cNvGrpSpPr/>
                <p:nvPr/>
              </p:nvGrpSpPr>
              <p:grpSpPr>
                <a:xfrm flipV="1">
                  <a:off x="300175" y="336106"/>
                  <a:ext cx="173654" cy="108045"/>
                  <a:chOff x="307439" y="381962"/>
                  <a:chExt cx="173654" cy="108045"/>
                </a:xfrm>
              </p:grpSpPr>
              <p:sp>
                <p:nvSpPr>
                  <p:cNvPr id="126" name="Freeform 125"/>
                  <p:cNvSpPr/>
                  <p:nvPr/>
                </p:nvSpPr>
                <p:spPr>
                  <a:xfrm rot="20351024" flipV="1">
                    <a:off x="390067" y="381962"/>
                    <a:ext cx="91026" cy="650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703" h="406967">
                        <a:moveTo>
                          <a:pt x="392403" y="37085"/>
                        </a:moveTo>
                        <a:cubicBezTo>
                          <a:pt x="330806" y="35833"/>
                          <a:pt x="196993" y="52560"/>
                          <a:pt x="137727" y="105344"/>
                        </a:cubicBezTo>
                        <a:cubicBezTo>
                          <a:pt x="69994" y="165669"/>
                          <a:pt x="8081" y="359873"/>
                          <a:pt x="7552" y="400619"/>
                        </a:cubicBezTo>
                        <a:lnTo>
                          <a:pt x="134552" y="349819"/>
                        </a:lnTo>
                        <a:lnTo>
                          <a:pt x="169477" y="299019"/>
                        </a:lnTo>
                        <a:lnTo>
                          <a:pt x="283777" y="222819"/>
                        </a:lnTo>
                        <a:lnTo>
                          <a:pt x="398077" y="146619"/>
                        </a:lnTo>
                        <a:cubicBezTo>
                          <a:pt x="420831" y="122807"/>
                          <a:pt x="457344" y="45548"/>
                          <a:pt x="413952" y="38669"/>
                        </a:cubicBezTo>
                        <a:cubicBezTo>
                          <a:pt x="408528" y="37809"/>
                          <a:pt x="401202" y="37264"/>
                          <a:pt x="392403" y="37085"/>
                        </a:cubicBezTo>
                        <a:close/>
                        <a:moveTo>
                          <a:pt x="382201" y="567"/>
                        </a:moveTo>
                        <a:cubicBezTo>
                          <a:pt x="442526" y="-4725"/>
                          <a:pt x="464751" y="28084"/>
                          <a:pt x="471101" y="54542"/>
                        </a:cubicBezTo>
                        <a:cubicBezTo>
                          <a:pt x="477451" y="81000"/>
                          <a:pt x="465809" y="115396"/>
                          <a:pt x="420301" y="159317"/>
                        </a:cubicBezTo>
                        <a:lnTo>
                          <a:pt x="198051" y="318067"/>
                        </a:lnTo>
                        <a:cubicBezTo>
                          <a:pt x="193818" y="326534"/>
                          <a:pt x="189884" y="335157"/>
                          <a:pt x="185351" y="343467"/>
                        </a:cubicBezTo>
                        <a:cubicBezTo>
                          <a:pt x="183524" y="346817"/>
                          <a:pt x="180708" y="349579"/>
                          <a:pt x="179001" y="352992"/>
                        </a:cubicBezTo>
                        <a:cubicBezTo>
                          <a:pt x="177504" y="355985"/>
                          <a:pt x="177323" y="359524"/>
                          <a:pt x="175826" y="362517"/>
                        </a:cubicBezTo>
                        <a:cubicBezTo>
                          <a:pt x="174119" y="365930"/>
                          <a:pt x="169476" y="372042"/>
                          <a:pt x="169476" y="372042"/>
                        </a:cubicBezTo>
                        <a:lnTo>
                          <a:pt x="1201" y="406967"/>
                        </a:lnTo>
                        <a:cubicBezTo>
                          <a:pt x="-8853" y="359342"/>
                          <a:pt x="45651" y="154025"/>
                          <a:pt x="109151" y="86292"/>
                        </a:cubicBezTo>
                        <a:cubicBezTo>
                          <a:pt x="172651" y="18559"/>
                          <a:pt x="321876" y="5859"/>
                          <a:pt x="382201" y="56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Freeform 126"/>
                  <p:cNvSpPr/>
                  <p:nvPr/>
                </p:nvSpPr>
                <p:spPr>
                  <a:xfrm flipV="1">
                    <a:off x="307439" y="386602"/>
                    <a:ext cx="80247" cy="103405"/>
                  </a:xfrm>
                  <a:custGeom>
                    <a:avLst/>
                    <a:gdLst>
                      <a:gd name="connsiteX0" fmla="*/ 62647 w 424450"/>
                      <a:gd name="connsiteY0" fmla="*/ 45975 h 431239"/>
                      <a:gd name="connsiteX1" fmla="*/ 10683 w 424450"/>
                      <a:gd name="connsiteY1" fmla="*/ 58462 h 431239"/>
                      <a:gd name="connsiteX2" fmla="*/ 114814 w 424450"/>
                      <a:gd name="connsiteY2" fmla="*/ 303169 h 431239"/>
                      <a:gd name="connsiteX3" fmla="*/ 393362 w 424450"/>
                      <a:gd name="connsiteY3" fmla="*/ 399489 h 431239"/>
                      <a:gd name="connsiteX4" fmla="*/ 375139 w 424450"/>
                      <a:gd name="connsiteY4" fmla="*/ 360440 h 431239"/>
                      <a:gd name="connsiteX5" fmla="*/ 310058 w 424450"/>
                      <a:gd name="connsiteY5" fmla="*/ 110528 h 431239"/>
                      <a:gd name="connsiteX6" fmla="*/ 62647 w 424450"/>
                      <a:gd name="connsiteY6" fmla="*/ 45975 h 431239"/>
                      <a:gd name="connsiteX7" fmla="*/ 21101 w 424450"/>
                      <a:gd name="connsiteY7" fmla="*/ 84 h 431239"/>
                      <a:gd name="connsiteX8" fmla="*/ 322850 w 424450"/>
                      <a:gd name="connsiteY8" fmla="*/ 78814 h 431239"/>
                      <a:gd name="connsiteX9" fmla="*/ 402225 w 424450"/>
                      <a:gd name="connsiteY9" fmla="*/ 383614 h 431239"/>
                      <a:gd name="connsiteX10" fmla="*/ 424450 w 424450"/>
                      <a:gd name="connsiteY10" fmla="*/ 431239 h 431239"/>
                      <a:gd name="connsiteX11" fmla="*/ 84725 w 424450"/>
                      <a:gd name="connsiteY11" fmla="*/ 313764 h 431239"/>
                      <a:gd name="connsiteX12" fmla="*/ 21101 w 424450"/>
                      <a:gd name="connsiteY12" fmla="*/ 84 h 431239"/>
                      <a:gd name="connsiteX0" fmla="*/ 152719 w 514522"/>
                      <a:gd name="connsiteY0" fmla="*/ 45975 h 431239"/>
                      <a:gd name="connsiteX1" fmla="*/ 100755 w 514522"/>
                      <a:gd name="connsiteY1" fmla="*/ 58462 h 431239"/>
                      <a:gd name="connsiteX2" fmla="*/ 204886 w 514522"/>
                      <a:gd name="connsiteY2" fmla="*/ 303169 h 431239"/>
                      <a:gd name="connsiteX3" fmla="*/ 483434 w 514522"/>
                      <a:gd name="connsiteY3" fmla="*/ 399489 h 431239"/>
                      <a:gd name="connsiteX4" fmla="*/ 465211 w 514522"/>
                      <a:gd name="connsiteY4" fmla="*/ 360440 h 431239"/>
                      <a:gd name="connsiteX5" fmla="*/ 400130 w 514522"/>
                      <a:gd name="connsiteY5" fmla="*/ 110528 h 431239"/>
                      <a:gd name="connsiteX6" fmla="*/ 152719 w 514522"/>
                      <a:gd name="connsiteY6" fmla="*/ 45975 h 431239"/>
                      <a:gd name="connsiteX7" fmla="*/ 111173 w 514522"/>
                      <a:gd name="connsiteY7" fmla="*/ 84 h 431239"/>
                      <a:gd name="connsiteX8" fmla="*/ 412922 w 514522"/>
                      <a:gd name="connsiteY8" fmla="*/ 78814 h 431239"/>
                      <a:gd name="connsiteX9" fmla="*/ 492297 w 514522"/>
                      <a:gd name="connsiteY9" fmla="*/ 383614 h 431239"/>
                      <a:gd name="connsiteX10" fmla="*/ 514522 w 514522"/>
                      <a:gd name="connsiteY10" fmla="*/ 431239 h 431239"/>
                      <a:gd name="connsiteX11" fmla="*/ 174797 w 514522"/>
                      <a:gd name="connsiteY11" fmla="*/ 313764 h 431239"/>
                      <a:gd name="connsiteX12" fmla="*/ 111173 w 514522"/>
                      <a:gd name="connsiteY12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  <a:gd name="connsiteX0" fmla="*/ 152719 w 514522"/>
                      <a:gd name="connsiteY0" fmla="*/ 45975 h 431239"/>
                      <a:gd name="connsiteX1" fmla="*/ 204886 w 514522"/>
                      <a:gd name="connsiteY1" fmla="*/ 303169 h 431239"/>
                      <a:gd name="connsiteX2" fmla="*/ 483434 w 514522"/>
                      <a:gd name="connsiteY2" fmla="*/ 399489 h 431239"/>
                      <a:gd name="connsiteX3" fmla="*/ 465211 w 514522"/>
                      <a:gd name="connsiteY3" fmla="*/ 360440 h 431239"/>
                      <a:gd name="connsiteX4" fmla="*/ 400130 w 514522"/>
                      <a:gd name="connsiteY4" fmla="*/ 110528 h 431239"/>
                      <a:gd name="connsiteX5" fmla="*/ 152719 w 514522"/>
                      <a:gd name="connsiteY5" fmla="*/ 45975 h 431239"/>
                      <a:gd name="connsiteX6" fmla="*/ 111173 w 514522"/>
                      <a:gd name="connsiteY6" fmla="*/ 84 h 431239"/>
                      <a:gd name="connsiteX7" fmla="*/ 412922 w 514522"/>
                      <a:gd name="connsiteY7" fmla="*/ 78814 h 431239"/>
                      <a:gd name="connsiteX8" fmla="*/ 492297 w 514522"/>
                      <a:gd name="connsiteY8" fmla="*/ 383614 h 431239"/>
                      <a:gd name="connsiteX9" fmla="*/ 514522 w 514522"/>
                      <a:gd name="connsiteY9" fmla="*/ 431239 h 431239"/>
                      <a:gd name="connsiteX10" fmla="*/ 174797 w 514522"/>
                      <a:gd name="connsiteY10" fmla="*/ 313764 h 431239"/>
                      <a:gd name="connsiteX11" fmla="*/ 111173 w 514522"/>
                      <a:gd name="connsiteY11" fmla="*/ 84 h 431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522" h="431239">
                        <a:moveTo>
                          <a:pt x="152719" y="45975"/>
                        </a:moveTo>
                        <a:cubicBezTo>
                          <a:pt x="-17235" y="109450"/>
                          <a:pt x="149767" y="244250"/>
                          <a:pt x="204886" y="303169"/>
                        </a:cubicBezTo>
                        <a:lnTo>
                          <a:pt x="483434" y="399489"/>
                        </a:lnTo>
                        <a:lnTo>
                          <a:pt x="465211" y="360440"/>
                        </a:lnTo>
                        <a:cubicBezTo>
                          <a:pt x="451327" y="312280"/>
                          <a:pt x="460872" y="160857"/>
                          <a:pt x="400130" y="110528"/>
                        </a:cubicBezTo>
                        <a:cubicBezTo>
                          <a:pt x="354573" y="72781"/>
                          <a:pt x="227258" y="44307"/>
                          <a:pt x="152719" y="45975"/>
                        </a:cubicBezTo>
                        <a:close/>
                        <a:moveTo>
                          <a:pt x="111173" y="84"/>
                        </a:moveTo>
                        <a:cubicBezTo>
                          <a:pt x="202083" y="-1950"/>
                          <a:pt x="357360" y="32777"/>
                          <a:pt x="412922" y="78814"/>
                        </a:cubicBezTo>
                        <a:cubicBezTo>
                          <a:pt x="487005" y="140197"/>
                          <a:pt x="475364" y="324877"/>
                          <a:pt x="492297" y="383614"/>
                        </a:cubicBezTo>
                        <a:lnTo>
                          <a:pt x="514522" y="431239"/>
                        </a:lnTo>
                        <a:lnTo>
                          <a:pt x="174797" y="313764"/>
                        </a:lnTo>
                        <a:cubicBezTo>
                          <a:pt x="107572" y="241905"/>
                          <a:pt x="-142263" y="86295"/>
                          <a:pt x="111173" y="8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4" name="Freeform 123"/>
                <p:cNvSpPr/>
                <p:nvPr/>
              </p:nvSpPr>
              <p:spPr>
                <a:xfrm>
                  <a:off x="364331" y="426244"/>
                  <a:ext cx="58341" cy="76548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Freeform 124"/>
                <p:cNvSpPr/>
                <p:nvPr/>
              </p:nvSpPr>
              <p:spPr>
                <a:xfrm rot="15952740" flipH="1" flipV="1">
                  <a:off x="311310" y="391846"/>
                  <a:ext cx="46835" cy="97526"/>
                </a:xfrm>
                <a:custGeom>
                  <a:avLst/>
                  <a:gdLst>
                    <a:gd name="connsiteX0" fmla="*/ 0 w 116682"/>
                    <a:gd name="connsiteY0" fmla="*/ 2381 h 140494"/>
                    <a:gd name="connsiteX1" fmla="*/ 97632 w 116682"/>
                    <a:gd name="connsiteY1" fmla="*/ 0 h 140494"/>
                    <a:gd name="connsiteX2" fmla="*/ 116682 w 116682"/>
                    <a:gd name="connsiteY2" fmla="*/ 40481 h 140494"/>
                    <a:gd name="connsiteX3" fmla="*/ 88107 w 116682"/>
                    <a:gd name="connsiteY3" fmla="*/ 104775 h 140494"/>
                    <a:gd name="connsiteX4" fmla="*/ 102394 w 116682"/>
                    <a:gd name="connsiteY4" fmla="*/ 140494 h 140494"/>
                    <a:gd name="connsiteX5" fmla="*/ 71438 w 116682"/>
                    <a:gd name="connsiteY5" fmla="*/ 92869 h 140494"/>
                    <a:gd name="connsiteX6" fmla="*/ 100013 w 116682"/>
                    <a:gd name="connsiteY6" fmla="*/ 38100 h 140494"/>
                    <a:gd name="connsiteX7" fmla="*/ 80963 w 116682"/>
                    <a:gd name="connsiteY7" fmla="*/ 11906 h 140494"/>
                    <a:gd name="connsiteX8" fmla="*/ 0 w 116682"/>
                    <a:gd name="connsiteY8" fmla="*/ 2381 h 140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6682" h="140494">
                      <a:moveTo>
                        <a:pt x="0" y="2381"/>
                      </a:moveTo>
                      <a:lnTo>
                        <a:pt x="97632" y="0"/>
                      </a:lnTo>
                      <a:lnTo>
                        <a:pt x="116682" y="40481"/>
                      </a:lnTo>
                      <a:lnTo>
                        <a:pt x="88107" y="104775"/>
                      </a:lnTo>
                      <a:lnTo>
                        <a:pt x="102394" y="140494"/>
                      </a:lnTo>
                      <a:lnTo>
                        <a:pt x="71438" y="92869"/>
                      </a:lnTo>
                      <a:lnTo>
                        <a:pt x="100013" y="38100"/>
                      </a:lnTo>
                      <a:lnTo>
                        <a:pt x="80963" y="11906"/>
                      </a:lnTo>
                      <a:lnTo>
                        <a:pt x="0" y="238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Freeform 16"/>
              <p:cNvSpPr/>
              <p:nvPr/>
            </p:nvSpPr>
            <p:spPr>
              <a:xfrm rot="21423905">
                <a:off x="8392481" y="1584396"/>
                <a:ext cx="750714" cy="734664"/>
              </a:xfrm>
              <a:custGeom>
                <a:avLst/>
                <a:gdLst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585537"/>
                  <a:gd name="connsiteY0" fmla="*/ 216569 h 545432"/>
                  <a:gd name="connsiteX1" fmla="*/ 585537 w 585537"/>
                  <a:gd name="connsiteY1" fmla="*/ 0 h 545432"/>
                  <a:gd name="connsiteX2" fmla="*/ 368969 w 585537"/>
                  <a:gd name="connsiteY2" fmla="*/ 545432 h 545432"/>
                  <a:gd name="connsiteX3" fmla="*/ 0 w 585537"/>
                  <a:gd name="connsiteY3" fmla="*/ 144379 h 545432"/>
                  <a:gd name="connsiteX4" fmla="*/ 304800 w 585537"/>
                  <a:gd name="connsiteY4" fmla="*/ 216569 h 545432"/>
                  <a:gd name="connsiteX0" fmla="*/ 304800 w 619395"/>
                  <a:gd name="connsiteY0" fmla="*/ 216569 h 545432"/>
                  <a:gd name="connsiteX1" fmla="*/ 585537 w 619395"/>
                  <a:gd name="connsiteY1" fmla="*/ 0 h 545432"/>
                  <a:gd name="connsiteX2" fmla="*/ 368969 w 619395"/>
                  <a:gd name="connsiteY2" fmla="*/ 545432 h 545432"/>
                  <a:gd name="connsiteX3" fmla="*/ 0 w 619395"/>
                  <a:gd name="connsiteY3" fmla="*/ 144379 h 545432"/>
                  <a:gd name="connsiteX4" fmla="*/ 304800 w 619395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04800 w 624789"/>
                  <a:gd name="connsiteY0" fmla="*/ 216569 h 545432"/>
                  <a:gd name="connsiteX1" fmla="*/ 585537 w 624789"/>
                  <a:gd name="connsiteY1" fmla="*/ 0 h 545432"/>
                  <a:gd name="connsiteX2" fmla="*/ 368969 w 624789"/>
                  <a:gd name="connsiteY2" fmla="*/ 545432 h 545432"/>
                  <a:gd name="connsiteX3" fmla="*/ 0 w 624789"/>
                  <a:gd name="connsiteY3" fmla="*/ 144379 h 545432"/>
                  <a:gd name="connsiteX4" fmla="*/ 304800 w 624789"/>
                  <a:gd name="connsiteY4" fmla="*/ 216569 h 545432"/>
                  <a:gd name="connsiteX0" fmla="*/ 314688 w 634677"/>
                  <a:gd name="connsiteY0" fmla="*/ 216569 h 545432"/>
                  <a:gd name="connsiteX1" fmla="*/ 595425 w 634677"/>
                  <a:gd name="connsiteY1" fmla="*/ 0 h 545432"/>
                  <a:gd name="connsiteX2" fmla="*/ 378857 w 634677"/>
                  <a:gd name="connsiteY2" fmla="*/ 545432 h 545432"/>
                  <a:gd name="connsiteX3" fmla="*/ 9888 w 634677"/>
                  <a:gd name="connsiteY3" fmla="*/ 144379 h 545432"/>
                  <a:gd name="connsiteX4" fmla="*/ 314688 w 634677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5582 w 635571"/>
                  <a:gd name="connsiteY0" fmla="*/ 216569 h 545432"/>
                  <a:gd name="connsiteX1" fmla="*/ 596319 w 635571"/>
                  <a:gd name="connsiteY1" fmla="*/ 0 h 545432"/>
                  <a:gd name="connsiteX2" fmla="*/ 379751 w 635571"/>
                  <a:gd name="connsiteY2" fmla="*/ 545432 h 545432"/>
                  <a:gd name="connsiteX3" fmla="*/ 10782 w 635571"/>
                  <a:gd name="connsiteY3" fmla="*/ 144379 h 545432"/>
                  <a:gd name="connsiteX4" fmla="*/ 315582 w 635571"/>
                  <a:gd name="connsiteY4" fmla="*/ 216569 h 545432"/>
                  <a:gd name="connsiteX0" fmla="*/ 319884 w 639873"/>
                  <a:gd name="connsiteY0" fmla="*/ 216569 h 545432"/>
                  <a:gd name="connsiteX1" fmla="*/ 600621 w 639873"/>
                  <a:gd name="connsiteY1" fmla="*/ 0 h 545432"/>
                  <a:gd name="connsiteX2" fmla="*/ 384053 w 639873"/>
                  <a:gd name="connsiteY2" fmla="*/ 545432 h 545432"/>
                  <a:gd name="connsiteX3" fmla="*/ 15084 w 639873"/>
                  <a:gd name="connsiteY3" fmla="*/ 144379 h 545432"/>
                  <a:gd name="connsiteX4" fmla="*/ 319884 w 639873"/>
                  <a:gd name="connsiteY4" fmla="*/ 216569 h 545432"/>
                  <a:gd name="connsiteX0" fmla="*/ 319884 w 659436"/>
                  <a:gd name="connsiteY0" fmla="*/ 216569 h 545432"/>
                  <a:gd name="connsiteX1" fmla="*/ 600621 w 659436"/>
                  <a:gd name="connsiteY1" fmla="*/ 0 h 545432"/>
                  <a:gd name="connsiteX2" fmla="*/ 384053 w 659436"/>
                  <a:gd name="connsiteY2" fmla="*/ 545432 h 545432"/>
                  <a:gd name="connsiteX3" fmla="*/ 15084 w 659436"/>
                  <a:gd name="connsiteY3" fmla="*/ 144379 h 545432"/>
                  <a:gd name="connsiteX4" fmla="*/ 319884 w 659436"/>
                  <a:gd name="connsiteY4" fmla="*/ 216569 h 545432"/>
                  <a:gd name="connsiteX0" fmla="*/ 319884 w 659436"/>
                  <a:gd name="connsiteY0" fmla="*/ 224397 h 553260"/>
                  <a:gd name="connsiteX1" fmla="*/ 600621 w 659436"/>
                  <a:gd name="connsiteY1" fmla="*/ 7828 h 553260"/>
                  <a:gd name="connsiteX2" fmla="*/ 384053 w 659436"/>
                  <a:gd name="connsiteY2" fmla="*/ 553260 h 553260"/>
                  <a:gd name="connsiteX3" fmla="*/ 15084 w 659436"/>
                  <a:gd name="connsiteY3" fmla="*/ 152207 h 553260"/>
                  <a:gd name="connsiteX4" fmla="*/ 319884 w 659436"/>
                  <a:gd name="connsiteY4" fmla="*/ 224397 h 553260"/>
                  <a:gd name="connsiteX0" fmla="*/ 319884 w 574357"/>
                  <a:gd name="connsiteY0" fmla="*/ 269529 h 598392"/>
                  <a:gd name="connsiteX1" fmla="*/ 496347 w 574357"/>
                  <a:gd name="connsiteY1" fmla="*/ 6054 h 598392"/>
                  <a:gd name="connsiteX2" fmla="*/ 384053 w 574357"/>
                  <a:gd name="connsiteY2" fmla="*/ 598392 h 598392"/>
                  <a:gd name="connsiteX3" fmla="*/ 15084 w 574357"/>
                  <a:gd name="connsiteY3" fmla="*/ 197339 h 598392"/>
                  <a:gd name="connsiteX4" fmla="*/ 319884 w 574357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73988 w 528461"/>
                  <a:gd name="connsiteY0" fmla="*/ 269529 h 598392"/>
                  <a:gd name="connsiteX1" fmla="*/ 450451 w 528461"/>
                  <a:gd name="connsiteY1" fmla="*/ 6054 h 598392"/>
                  <a:gd name="connsiteX2" fmla="*/ 338157 w 528461"/>
                  <a:gd name="connsiteY2" fmla="*/ 598392 h 598392"/>
                  <a:gd name="connsiteX3" fmla="*/ 17314 w 528461"/>
                  <a:gd name="connsiteY3" fmla="*/ 347435 h 598392"/>
                  <a:gd name="connsiteX4" fmla="*/ 273988 w 528461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69529 h 598392"/>
                  <a:gd name="connsiteX1" fmla="*/ 465683 w 543693"/>
                  <a:gd name="connsiteY1" fmla="*/ 6054 h 598392"/>
                  <a:gd name="connsiteX2" fmla="*/ 353389 w 543693"/>
                  <a:gd name="connsiteY2" fmla="*/ 598392 h 598392"/>
                  <a:gd name="connsiteX3" fmla="*/ 16503 w 543693"/>
                  <a:gd name="connsiteY3" fmla="*/ 384959 h 598392"/>
                  <a:gd name="connsiteX4" fmla="*/ 289220 w 543693"/>
                  <a:gd name="connsiteY4" fmla="*/ 269529 h 598392"/>
                  <a:gd name="connsiteX0" fmla="*/ 289220 w 543693"/>
                  <a:gd name="connsiteY0" fmla="*/ 270439 h 599302"/>
                  <a:gd name="connsiteX1" fmla="*/ 465683 w 543693"/>
                  <a:gd name="connsiteY1" fmla="*/ 6964 h 599302"/>
                  <a:gd name="connsiteX2" fmla="*/ 353389 w 543693"/>
                  <a:gd name="connsiteY2" fmla="*/ 599302 h 599302"/>
                  <a:gd name="connsiteX3" fmla="*/ 16503 w 543693"/>
                  <a:gd name="connsiteY3" fmla="*/ 385869 h 599302"/>
                  <a:gd name="connsiteX4" fmla="*/ 289220 w 543693"/>
                  <a:gd name="connsiteY4" fmla="*/ 270439 h 599302"/>
                  <a:gd name="connsiteX0" fmla="*/ 273369 w 527842"/>
                  <a:gd name="connsiteY0" fmla="*/ 270439 h 599302"/>
                  <a:gd name="connsiteX1" fmla="*/ 449832 w 527842"/>
                  <a:gd name="connsiteY1" fmla="*/ 6964 h 599302"/>
                  <a:gd name="connsiteX2" fmla="*/ 337538 w 527842"/>
                  <a:gd name="connsiteY2" fmla="*/ 599302 h 599302"/>
                  <a:gd name="connsiteX3" fmla="*/ 652 w 527842"/>
                  <a:gd name="connsiteY3" fmla="*/ 385869 h 599302"/>
                  <a:gd name="connsiteX4" fmla="*/ 273369 w 527842"/>
                  <a:gd name="connsiteY4" fmla="*/ 270439 h 599302"/>
                  <a:gd name="connsiteX0" fmla="*/ 273369 w 523104"/>
                  <a:gd name="connsiteY0" fmla="*/ 270439 h 599302"/>
                  <a:gd name="connsiteX1" fmla="*/ 449832 w 523104"/>
                  <a:gd name="connsiteY1" fmla="*/ 6964 h 599302"/>
                  <a:gd name="connsiteX2" fmla="*/ 337538 w 523104"/>
                  <a:gd name="connsiteY2" fmla="*/ 599302 h 599302"/>
                  <a:gd name="connsiteX3" fmla="*/ 652 w 523104"/>
                  <a:gd name="connsiteY3" fmla="*/ 385869 h 599302"/>
                  <a:gd name="connsiteX4" fmla="*/ 273369 w 523104"/>
                  <a:gd name="connsiteY4" fmla="*/ 270439 h 599302"/>
                  <a:gd name="connsiteX0" fmla="*/ 273369 w 480965"/>
                  <a:gd name="connsiteY0" fmla="*/ 270439 h 599302"/>
                  <a:gd name="connsiteX1" fmla="*/ 449832 w 480965"/>
                  <a:gd name="connsiteY1" fmla="*/ 6964 h 599302"/>
                  <a:gd name="connsiteX2" fmla="*/ 337538 w 480965"/>
                  <a:gd name="connsiteY2" fmla="*/ 599302 h 599302"/>
                  <a:gd name="connsiteX3" fmla="*/ 652 w 480965"/>
                  <a:gd name="connsiteY3" fmla="*/ 385869 h 599302"/>
                  <a:gd name="connsiteX4" fmla="*/ 273369 w 480965"/>
                  <a:gd name="connsiteY4" fmla="*/ 270439 h 599302"/>
                  <a:gd name="connsiteX0" fmla="*/ 312755 w 480965"/>
                  <a:gd name="connsiteY0" fmla="*/ 258078 h 599833"/>
                  <a:gd name="connsiteX1" fmla="*/ 449832 w 480965"/>
                  <a:gd name="connsiteY1" fmla="*/ 7495 h 599833"/>
                  <a:gd name="connsiteX2" fmla="*/ 337538 w 480965"/>
                  <a:gd name="connsiteY2" fmla="*/ 599833 h 599833"/>
                  <a:gd name="connsiteX3" fmla="*/ 652 w 480965"/>
                  <a:gd name="connsiteY3" fmla="*/ 386400 h 599833"/>
                  <a:gd name="connsiteX4" fmla="*/ 312755 w 480965"/>
                  <a:gd name="connsiteY4" fmla="*/ 258078 h 599833"/>
                  <a:gd name="connsiteX0" fmla="*/ 229911 w 398121"/>
                  <a:gd name="connsiteY0" fmla="*/ 258078 h 599833"/>
                  <a:gd name="connsiteX1" fmla="*/ 366988 w 398121"/>
                  <a:gd name="connsiteY1" fmla="*/ 7495 h 599833"/>
                  <a:gd name="connsiteX2" fmla="*/ 254694 w 398121"/>
                  <a:gd name="connsiteY2" fmla="*/ 599833 h 599833"/>
                  <a:gd name="connsiteX3" fmla="*/ 1083 w 398121"/>
                  <a:gd name="connsiteY3" fmla="*/ 181469 h 599833"/>
                  <a:gd name="connsiteX4" fmla="*/ 229911 w 398121"/>
                  <a:gd name="connsiteY4" fmla="*/ 258078 h 599833"/>
                  <a:gd name="connsiteX0" fmla="*/ 229911 w 453340"/>
                  <a:gd name="connsiteY0" fmla="*/ 153784 h 495539"/>
                  <a:gd name="connsiteX1" fmla="*/ 430839 w 453340"/>
                  <a:gd name="connsiteY1" fmla="*/ 19855 h 495539"/>
                  <a:gd name="connsiteX2" fmla="*/ 254694 w 453340"/>
                  <a:gd name="connsiteY2" fmla="*/ 495539 h 495539"/>
                  <a:gd name="connsiteX3" fmla="*/ 1083 w 453340"/>
                  <a:gd name="connsiteY3" fmla="*/ 77175 h 495539"/>
                  <a:gd name="connsiteX4" fmla="*/ 229911 w 453340"/>
                  <a:gd name="connsiteY4" fmla="*/ 153784 h 495539"/>
                  <a:gd name="connsiteX0" fmla="*/ 229911 w 434467"/>
                  <a:gd name="connsiteY0" fmla="*/ 153784 h 495539"/>
                  <a:gd name="connsiteX1" fmla="*/ 430839 w 434467"/>
                  <a:gd name="connsiteY1" fmla="*/ 19855 h 495539"/>
                  <a:gd name="connsiteX2" fmla="*/ 254694 w 434467"/>
                  <a:gd name="connsiteY2" fmla="*/ 495539 h 495539"/>
                  <a:gd name="connsiteX3" fmla="*/ 1083 w 434467"/>
                  <a:gd name="connsiteY3" fmla="*/ 77175 h 495539"/>
                  <a:gd name="connsiteX4" fmla="*/ 229911 w 434467"/>
                  <a:gd name="connsiteY4" fmla="*/ 153784 h 495539"/>
                  <a:gd name="connsiteX0" fmla="*/ 229911 w 444779"/>
                  <a:gd name="connsiteY0" fmla="*/ 153784 h 495539"/>
                  <a:gd name="connsiteX1" fmla="*/ 430839 w 444779"/>
                  <a:gd name="connsiteY1" fmla="*/ 19855 h 495539"/>
                  <a:gd name="connsiteX2" fmla="*/ 254694 w 444779"/>
                  <a:gd name="connsiteY2" fmla="*/ 495539 h 495539"/>
                  <a:gd name="connsiteX3" fmla="*/ 1083 w 444779"/>
                  <a:gd name="connsiteY3" fmla="*/ 77175 h 495539"/>
                  <a:gd name="connsiteX4" fmla="*/ 229911 w 444779"/>
                  <a:gd name="connsiteY4" fmla="*/ 153784 h 495539"/>
                  <a:gd name="connsiteX0" fmla="*/ 229911 w 433345"/>
                  <a:gd name="connsiteY0" fmla="*/ 132732 h 474487"/>
                  <a:gd name="connsiteX1" fmla="*/ 418388 w 433345"/>
                  <a:gd name="connsiteY1" fmla="*/ 27834 h 474487"/>
                  <a:gd name="connsiteX2" fmla="*/ 254694 w 433345"/>
                  <a:gd name="connsiteY2" fmla="*/ 474487 h 474487"/>
                  <a:gd name="connsiteX3" fmla="*/ 1083 w 433345"/>
                  <a:gd name="connsiteY3" fmla="*/ 56123 h 474487"/>
                  <a:gd name="connsiteX4" fmla="*/ 229911 w 433345"/>
                  <a:gd name="connsiteY4" fmla="*/ 132732 h 474487"/>
                  <a:gd name="connsiteX0" fmla="*/ 229911 w 427392"/>
                  <a:gd name="connsiteY0" fmla="*/ 152481 h 494236"/>
                  <a:gd name="connsiteX1" fmla="*/ 411843 w 427392"/>
                  <a:gd name="connsiteY1" fmla="*/ 20233 h 494236"/>
                  <a:gd name="connsiteX2" fmla="*/ 254694 w 427392"/>
                  <a:gd name="connsiteY2" fmla="*/ 494236 h 494236"/>
                  <a:gd name="connsiteX3" fmla="*/ 1083 w 427392"/>
                  <a:gd name="connsiteY3" fmla="*/ 75872 h 494236"/>
                  <a:gd name="connsiteX4" fmla="*/ 229911 w 427392"/>
                  <a:gd name="connsiteY4" fmla="*/ 152481 h 494236"/>
                  <a:gd name="connsiteX0" fmla="*/ 229911 w 427392"/>
                  <a:gd name="connsiteY0" fmla="*/ 136628 h 478383"/>
                  <a:gd name="connsiteX1" fmla="*/ 411843 w 427392"/>
                  <a:gd name="connsiteY1" fmla="*/ 4380 h 478383"/>
                  <a:gd name="connsiteX2" fmla="*/ 254694 w 427392"/>
                  <a:gd name="connsiteY2" fmla="*/ 478383 h 478383"/>
                  <a:gd name="connsiteX3" fmla="*/ 1083 w 427392"/>
                  <a:gd name="connsiteY3" fmla="*/ 60019 h 478383"/>
                  <a:gd name="connsiteX4" fmla="*/ 229911 w 427392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28828 w 426309"/>
                  <a:gd name="connsiteY0" fmla="*/ 136628 h 478383"/>
                  <a:gd name="connsiteX1" fmla="*/ 410760 w 426309"/>
                  <a:gd name="connsiteY1" fmla="*/ 4380 h 478383"/>
                  <a:gd name="connsiteX2" fmla="*/ 253611 w 426309"/>
                  <a:gd name="connsiteY2" fmla="*/ 478383 h 478383"/>
                  <a:gd name="connsiteX3" fmla="*/ 0 w 426309"/>
                  <a:gd name="connsiteY3" fmla="*/ 60019 h 478383"/>
                  <a:gd name="connsiteX4" fmla="*/ 228828 w 426309"/>
                  <a:gd name="connsiteY4" fmla="*/ 136628 h 478383"/>
                  <a:gd name="connsiteX0" fmla="*/ 217175 w 414656"/>
                  <a:gd name="connsiteY0" fmla="*/ 136628 h 478383"/>
                  <a:gd name="connsiteX1" fmla="*/ 399107 w 414656"/>
                  <a:gd name="connsiteY1" fmla="*/ 4380 h 478383"/>
                  <a:gd name="connsiteX2" fmla="*/ 241958 w 414656"/>
                  <a:gd name="connsiteY2" fmla="*/ 478383 h 478383"/>
                  <a:gd name="connsiteX3" fmla="*/ 0 w 414656"/>
                  <a:gd name="connsiteY3" fmla="*/ 92504 h 478383"/>
                  <a:gd name="connsiteX4" fmla="*/ 217175 w 414656"/>
                  <a:gd name="connsiteY4" fmla="*/ 136628 h 478383"/>
                  <a:gd name="connsiteX0" fmla="*/ 217175 w 414656"/>
                  <a:gd name="connsiteY0" fmla="*/ 149424 h 491179"/>
                  <a:gd name="connsiteX1" fmla="*/ 399107 w 414656"/>
                  <a:gd name="connsiteY1" fmla="*/ 17176 h 491179"/>
                  <a:gd name="connsiteX2" fmla="*/ 241958 w 414656"/>
                  <a:gd name="connsiteY2" fmla="*/ 491179 h 491179"/>
                  <a:gd name="connsiteX3" fmla="*/ 0 w 414656"/>
                  <a:gd name="connsiteY3" fmla="*/ 105300 h 491179"/>
                  <a:gd name="connsiteX4" fmla="*/ 217175 w 414656"/>
                  <a:gd name="connsiteY4" fmla="*/ 149424 h 491179"/>
                  <a:gd name="connsiteX0" fmla="*/ 217651 w 415132"/>
                  <a:gd name="connsiteY0" fmla="*/ 149424 h 491179"/>
                  <a:gd name="connsiteX1" fmla="*/ 399583 w 415132"/>
                  <a:gd name="connsiteY1" fmla="*/ 17176 h 491179"/>
                  <a:gd name="connsiteX2" fmla="*/ 242434 w 415132"/>
                  <a:gd name="connsiteY2" fmla="*/ 491179 h 491179"/>
                  <a:gd name="connsiteX3" fmla="*/ 476 w 415132"/>
                  <a:gd name="connsiteY3" fmla="*/ 105300 h 491179"/>
                  <a:gd name="connsiteX4" fmla="*/ 217651 w 415132"/>
                  <a:gd name="connsiteY4" fmla="*/ 149424 h 491179"/>
                  <a:gd name="connsiteX0" fmla="*/ 217651 w 471048"/>
                  <a:gd name="connsiteY0" fmla="*/ 149424 h 491179"/>
                  <a:gd name="connsiteX1" fmla="*/ 399583 w 471048"/>
                  <a:gd name="connsiteY1" fmla="*/ 17176 h 491179"/>
                  <a:gd name="connsiteX2" fmla="*/ 242434 w 471048"/>
                  <a:gd name="connsiteY2" fmla="*/ 491179 h 491179"/>
                  <a:gd name="connsiteX3" fmla="*/ 476 w 471048"/>
                  <a:gd name="connsiteY3" fmla="*/ 105300 h 491179"/>
                  <a:gd name="connsiteX4" fmla="*/ 217651 w 471048"/>
                  <a:gd name="connsiteY4" fmla="*/ 149424 h 491179"/>
                  <a:gd name="connsiteX0" fmla="*/ 217651 w 479594"/>
                  <a:gd name="connsiteY0" fmla="*/ 149424 h 491179"/>
                  <a:gd name="connsiteX1" fmla="*/ 399583 w 479594"/>
                  <a:gd name="connsiteY1" fmla="*/ 17176 h 491179"/>
                  <a:gd name="connsiteX2" fmla="*/ 242434 w 479594"/>
                  <a:gd name="connsiteY2" fmla="*/ 491179 h 491179"/>
                  <a:gd name="connsiteX3" fmla="*/ 476 w 479594"/>
                  <a:gd name="connsiteY3" fmla="*/ 105300 h 491179"/>
                  <a:gd name="connsiteX4" fmla="*/ 217651 w 479594"/>
                  <a:gd name="connsiteY4" fmla="*/ 149424 h 491179"/>
                  <a:gd name="connsiteX0" fmla="*/ 266451 w 528394"/>
                  <a:gd name="connsiteY0" fmla="*/ 149424 h 491179"/>
                  <a:gd name="connsiteX1" fmla="*/ 448383 w 528394"/>
                  <a:gd name="connsiteY1" fmla="*/ 17176 h 491179"/>
                  <a:gd name="connsiteX2" fmla="*/ 291234 w 528394"/>
                  <a:gd name="connsiteY2" fmla="*/ 491179 h 491179"/>
                  <a:gd name="connsiteX3" fmla="*/ 350 w 528394"/>
                  <a:gd name="connsiteY3" fmla="*/ 90517 h 491179"/>
                  <a:gd name="connsiteX4" fmla="*/ 266451 w 528394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70397 w 532340"/>
                  <a:gd name="connsiteY0" fmla="*/ 149424 h 491179"/>
                  <a:gd name="connsiteX1" fmla="*/ 452329 w 532340"/>
                  <a:gd name="connsiteY1" fmla="*/ 17176 h 491179"/>
                  <a:gd name="connsiteX2" fmla="*/ 295180 w 532340"/>
                  <a:gd name="connsiteY2" fmla="*/ 491179 h 491179"/>
                  <a:gd name="connsiteX3" fmla="*/ 4296 w 532340"/>
                  <a:gd name="connsiteY3" fmla="*/ 90517 h 491179"/>
                  <a:gd name="connsiteX4" fmla="*/ 270397 w 532340"/>
                  <a:gd name="connsiteY4" fmla="*/ 149424 h 491179"/>
                  <a:gd name="connsiteX0" fmla="*/ 244498 w 532340"/>
                  <a:gd name="connsiteY0" fmla="*/ 130870 h 498247"/>
                  <a:gd name="connsiteX1" fmla="*/ 452329 w 532340"/>
                  <a:gd name="connsiteY1" fmla="*/ 24244 h 498247"/>
                  <a:gd name="connsiteX2" fmla="*/ 295180 w 532340"/>
                  <a:gd name="connsiteY2" fmla="*/ 498247 h 498247"/>
                  <a:gd name="connsiteX3" fmla="*/ 4296 w 532340"/>
                  <a:gd name="connsiteY3" fmla="*/ 97585 h 498247"/>
                  <a:gd name="connsiteX4" fmla="*/ 244498 w 532340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44498 w 514224"/>
                  <a:gd name="connsiteY0" fmla="*/ 130870 h 498247"/>
                  <a:gd name="connsiteX1" fmla="*/ 452329 w 514224"/>
                  <a:gd name="connsiteY1" fmla="*/ 24244 h 498247"/>
                  <a:gd name="connsiteX2" fmla="*/ 295180 w 514224"/>
                  <a:gd name="connsiteY2" fmla="*/ 498247 h 498247"/>
                  <a:gd name="connsiteX3" fmla="*/ 4296 w 514224"/>
                  <a:gd name="connsiteY3" fmla="*/ 97585 h 498247"/>
                  <a:gd name="connsiteX4" fmla="*/ 244498 w 514224"/>
                  <a:gd name="connsiteY4" fmla="*/ 130870 h 498247"/>
                  <a:gd name="connsiteX0" fmla="*/ 263958 w 533684"/>
                  <a:gd name="connsiteY0" fmla="*/ 130870 h 498247"/>
                  <a:gd name="connsiteX1" fmla="*/ 471789 w 533684"/>
                  <a:gd name="connsiteY1" fmla="*/ 24244 h 498247"/>
                  <a:gd name="connsiteX2" fmla="*/ 314640 w 533684"/>
                  <a:gd name="connsiteY2" fmla="*/ 498247 h 498247"/>
                  <a:gd name="connsiteX3" fmla="*/ 3962 w 533684"/>
                  <a:gd name="connsiteY3" fmla="*/ 149443 h 498247"/>
                  <a:gd name="connsiteX4" fmla="*/ 263958 w 533684"/>
                  <a:gd name="connsiteY4" fmla="*/ 130870 h 49824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533684"/>
                  <a:gd name="connsiteY0" fmla="*/ 195035 h 483287"/>
                  <a:gd name="connsiteX1" fmla="*/ 471789 w 533684"/>
                  <a:gd name="connsiteY1" fmla="*/ 9284 h 483287"/>
                  <a:gd name="connsiteX2" fmla="*/ 314640 w 533684"/>
                  <a:gd name="connsiteY2" fmla="*/ 483287 h 483287"/>
                  <a:gd name="connsiteX3" fmla="*/ 3962 w 533684"/>
                  <a:gd name="connsiteY3" fmla="*/ 134483 h 483287"/>
                  <a:gd name="connsiteX4" fmla="*/ 184224 w 533684"/>
                  <a:gd name="connsiteY4" fmla="*/ 195035 h 483287"/>
                  <a:gd name="connsiteX0" fmla="*/ 184224 w 478352"/>
                  <a:gd name="connsiteY0" fmla="*/ 125154 h 413406"/>
                  <a:gd name="connsiteX1" fmla="*/ 397521 w 478352"/>
                  <a:gd name="connsiteY1" fmla="*/ 27299 h 413406"/>
                  <a:gd name="connsiteX2" fmla="*/ 314640 w 478352"/>
                  <a:gd name="connsiteY2" fmla="*/ 413406 h 413406"/>
                  <a:gd name="connsiteX3" fmla="*/ 3962 w 478352"/>
                  <a:gd name="connsiteY3" fmla="*/ 64602 h 413406"/>
                  <a:gd name="connsiteX4" fmla="*/ 184224 w 478352"/>
                  <a:gd name="connsiteY4" fmla="*/ 125154 h 413406"/>
                  <a:gd name="connsiteX0" fmla="*/ 184224 w 487262"/>
                  <a:gd name="connsiteY0" fmla="*/ 138144 h 426396"/>
                  <a:gd name="connsiteX1" fmla="*/ 410330 w 487262"/>
                  <a:gd name="connsiteY1" fmla="*/ 21023 h 426396"/>
                  <a:gd name="connsiteX2" fmla="*/ 314640 w 487262"/>
                  <a:gd name="connsiteY2" fmla="*/ 426396 h 426396"/>
                  <a:gd name="connsiteX3" fmla="*/ 3962 w 487262"/>
                  <a:gd name="connsiteY3" fmla="*/ 77592 h 426396"/>
                  <a:gd name="connsiteX4" fmla="*/ 184224 w 487262"/>
                  <a:gd name="connsiteY4" fmla="*/ 138144 h 426396"/>
                  <a:gd name="connsiteX0" fmla="*/ 184224 w 487262"/>
                  <a:gd name="connsiteY0" fmla="*/ 134716 h 422968"/>
                  <a:gd name="connsiteX1" fmla="*/ 410330 w 487262"/>
                  <a:gd name="connsiteY1" fmla="*/ 17595 h 422968"/>
                  <a:gd name="connsiteX2" fmla="*/ 314640 w 487262"/>
                  <a:gd name="connsiteY2" fmla="*/ 422968 h 422968"/>
                  <a:gd name="connsiteX3" fmla="*/ 3962 w 487262"/>
                  <a:gd name="connsiteY3" fmla="*/ 74164 h 422968"/>
                  <a:gd name="connsiteX4" fmla="*/ 184224 w 487262"/>
                  <a:gd name="connsiteY4" fmla="*/ 134716 h 422968"/>
                  <a:gd name="connsiteX0" fmla="*/ 198830 w 487262"/>
                  <a:gd name="connsiteY0" fmla="*/ 137255 h 421983"/>
                  <a:gd name="connsiteX1" fmla="*/ 410330 w 487262"/>
                  <a:gd name="connsiteY1" fmla="*/ 16610 h 421983"/>
                  <a:gd name="connsiteX2" fmla="*/ 314640 w 487262"/>
                  <a:gd name="connsiteY2" fmla="*/ 421983 h 421983"/>
                  <a:gd name="connsiteX3" fmla="*/ 3962 w 487262"/>
                  <a:gd name="connsiteY3" fmla="*/ 73179 h 421983"/>
                  <a:gd name="connsiteX4" fmla="*/ 198830 w 487262"/>
                  <a:gd name="connsiteY4" fmla="*/ 137255 h 421983"/>
                  <a:gd name="connsiteX0" fmla="*/ 198830 w 470075"/>
                  <a:gd name="connsiteY0" fmla="*/ 137255 h 421983"/>
                  <a:gd name="connsiteX1" fmla="*/ 410330 w 470075"/>
                  <a:gd name="connsiteY1" fmla="*/ 16610 h 421983"/>
                  <a:gd name="connsiteX2" fmla="*/ 314640 w 470075"/>
                  <a:gd name="connsiteY2" fmla="*/ 421983 h 421983"/>
                  <a:gd name="connsiteX3" fmla="*/ 3962 w 470075"/>
                  <a:gd name="connsiteY3" fmla="*/ 73179 h 421983"/>
                  <a:gd name="connsiteX4" fmla="*/ 198830 w 470075"/>
                  <a:gd name="connsiteY4" fmla="*/ 137255 h 421983"/>
                  <a:gd name="connsiteX0" fmla="*/ 198830 w 470940"/>
                  <a:gd name="connsiteY0" fmla="*/ 127725 h 412453"/>
                  <a:gd name="connsiteX1" fmla="*/ 411408 w 470940"/>
                  <a:gd name="connsiteY1" fmla="*/ 20752 h 412453"/>
                  <a:gd name="connsiteX2" fmla="*/ 314640 w 470940"/>
                  <a:gd name="connsiteY2" fmla="*/ 412453 h 412453"/>
                  <a:gd name="connsiteX3" fmla="*/ 3962 w 470940"/>
                  <a:gd name="connsiteY3" fmla="*/ 63649 h 412453"/>
                  <a:gd name="connsiteX4" fmla="*/ 198830 w 47094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830 w 452360"/>
                  <a:gd name="connsiteY0" fmla="*/ 127725 h 412453"/>
                  <a:gd name="connsiteX1" fmla="*/ 411408 w 452360"/>
                  <a:gd name="connsiteY1" fmla="*/ 20752 h 412453"/>
                  <a:gd name="connsiteX2" fmla="*/ 314640 w 452360"/>
                  <a:gd name="connsiteY2" fmla="*/ 412453 h 412453"/>
                  <a:gd name="connsiteX3" fmla="*/ 3962 w 452360"/>
                  <a:gd name="connsiteY3" fmla="*/ 63649 h 412453"/>
                  <a:gd name="connsiteX4" fmla="*/ 198830 w 452360"/>
                  <a:gd name="connsiteY4" fmla="*/ 127725 h 412453"/>
                  <a:gd name="connsiteX0" fmla="*/ 198737 w 453408"/>
                  <a:gd name="connsiteY0" fmla="*/ 127725 h 430339"/>
                  <a:gd name="connsiteX1" fmla="*/ 411315 w 453408"/>
                  <a:gd name="connsiteY1" fmla="*/ 20752 h 430339"/>
                  <a:gd name="connsiteX2" fmla="*/ 320733 w 453408"/>
                  <a:gd name="connsiteY2" fmla="*/ 430339 h 430339"/>
                  <a:gd name="connsiteX3" fmla="*/ 3869 w 453408"/>
                  <a:gd name="connsiteY3" fmla="*/ 63649 h 430339"/>
                  <a:gd name="connsiteX4" fmla="*/ 198737 w 453408"/>
                  <a:gd name="connsiteY4" fmla="*/ 127725 h 430339"/>
                  <a:gd name="connsiteX0" fmla="*/ 275079 w 453408"/>
                  <a:gd name="connsiteY0" fmla="*/ 127088 h 430661"/>
                  <a:gd name="connsiteX1" fmla="*/ 411315 w 453408"/>
                  <a:gd name="connsiteY1" fmla="*/ 21074 h 430661"/>
                  <a:gd name="connsiteX2" fmla="*/ 320733 w 453408"/>
                  <a:gd name="connsiteY2" fmla="*/ 430661 h 430661"/>
                  <a:gd name="connsiteX3" fmla="*/ 3869 w 453408"/>
                  <a:gd name="connsiteY3" fmla="*/ 63971 h 430661"/>
                  <a:gd name="connsiteX4" fmla="*/ 275079 w 453408"/>
                  <a:gd name="connsiteY4" fmla="*/ 127088 h 430661"/>
                  <a:gd name="connsiteX0" fmla="*/ 171085 w 349414"/>
                  <a:gd name="connsiteY0" fmla="*/ 127088 h 430661"/>
                  <a:gd name="connsiteX1" fmla="*/ 307321 w 349414"/>
                  <a:gd name="connsiteY1" fmla="*/ 21074 h 430661"/>
                  <a:gd name="connsiteX2" fmla="*/ 216739 w 349414"/>
                  <a:gd name="connsiteY2" fmla="*/ 430661 h 430661"/>
                  <a:gd name="connsiteX3" fmla="*/ 6506 w 349414"/>
                  <a:gd name="connsiteY3" fmla="*/ 83733 h 430661"/>
                  <a:gd name="connsiteX4" fmla="*/ 171085 w 349414"/>
                  <a:gd name="connsiteY4" fmla="*/ 127088 h 430661"/>
                  <a:gd name="connsiteX0" fmla="*/ 174162 w 344393"/>
                  <a:gd name="connsiteY0" fmla="*/ 127088 h 434453"/>
                  <a:gd name="connsiteX1" fmla="*/ 310398 w 344393"/>
                  <a:gd name="connsiteY1" fmla="*/ 21074 h 434453"/>
                  <a:gd name="connsiteX2" fmla="*/ 167578 w 344393"/>
                  <a:gd name="connsiteY2" fmla="*/ 434453 h 434453"/>
                  <a:gd name="connsiteX3" fmla="*/ 9583 w 344393"/>
                  <a:gd name="connsiteY3" fmla="*/ 83733 h 434453"/>
                  <a:gd name="connsiteX4" fmla="*/ 174162 w 344393"/>
                  <a:gd name="connsiteY4" fmla="*/ 127088 h 434453"/>
                  <a:gd name="connsiteX0" fmla="*/ 174162 w 360906"/>
                  <a:gd name="connsiteY0" fmla="*/ 127088 h 434453"/>
                  <a:gd name="connsiteX1" fmla="*/ 310398 w 360906"/>
                  <a:gd name="connsiteY1" fmla="*/ 21074 h 434453"/>
                  <a:gd name="connsiteX2" fmla="*/ 167578 w 360906"/>
                  <a:gd name="connsiteY2" fmla="*/ 434453 h 434453"/>
                  <a:gd name="connsiteX3" fmla="*/ 9583 w 360906"/>
                  <a:gd name="connsiteY3" fmla="*/ 83733 h 434453"/>
                  <a:gd name="connsiteX4" fmla="*/ 174162 w 360906"/>
                  <a:gd name="connsiteY4" fmla="*/ 127088 h 434453"/>
                  <a:gd name="connsiteX0" fmla="*/ 174162 w 360906"/>
                  <a:gd name="connsiteY0" fmla="*/ 121794 h 429159"/>
                  <a:gd name="connsiteX1" fmla="*/ 310398 w 360906"/>
                  <a:gd name="connsiteY1" fmla="*/ 15780 h 429159"/>
                  <a:gd name="connsiteX2" fmla="*/ 167578 w 360906"/>
                  <a:gd name="connsiteY2" fmla="*/ 429159 h 429159"/>
                  <a:gd name="connsiteX3" fmla="*/ 9583 w 360906"/>
                  <a:gd name="connsiteY3" fmla="*/ 78439 h 429159"/>
                  <a:gd name="connsiteX4" fmla="*/ 174162 w 360906"/>
                  <a:gd name="connsiteY4" fmla="*/ 121794 h 429159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4162 w 360906"/>
                  <a:gd name="connsiteY0" fmla="*/ 123912 h 431277"/>
                  <a:gd name="connsiteX1" fmla="*/ 310398 w 360906"/>
                  <a:gd name="connsiteY1" fmla="*/ 17898 h 431277"/>
                  <a:gd name="connsiteX2" fmla="*/ 167578 w 360906"/>
                  <a:gd name="connsiteY2" fmla="*/ 431277 h 431277"/>
                  <a:gd name="connsiteX3" fmla="*/ 9583 w 360906"/>
                  <a:gd name="connsiteY3" fmla="*/ 80557 h 431277"/>
                  <a:gd name="connsiteX4" fmla="*/ 174162 w 360906"/>
                  <a:gd name="connsiteY4" fmla="*/ 123912 h 431277"/>
                  <a:gd name="connsiteX0" fmla="*/ 170510 w 357254"/>
                  <a:gd name="connsiteY0" fmla="*/ 123912 h 431277"/>
                  <a:gd name="connsiteX1" fmla="*/ 306746 w 357254"/>
                  <a:gd name="connsiteY1" fmla="*/ 17898 h 431277"/>
                  <a:gd name="connsiteX2" fmla="*/ 163926 w 357254"/>
                  <a:gd name="connsiteY2" fmla="*/ 431277 h 431277"/>
                  <a:gd name="connsiteX3" fmla="*/ 5931 w 357254"/>
                  <a:gd name="connsiteY3" fmla="*/ 80557 h 431277"/>
                  <a:gd name="connsiteX4" fmla="*/ 170510 w 357254"/>
                  <a:gd name="connsiteY4" fmla="*/ 123912 h 431277"/>
                  <a:gd name="connsiteX0" fmla="*/ 170510 w 372850"/>
                  <a:gd name="connsiteY0" fmla="*/ 116269 h 423634"/>
                  <a:gd name="connsiteX1" fmla="*/ 326819 w 372850"/>
                  <a:gd name="connsiteY1" fmla="*/ 22549 h 423634"/>
                  <a:gd name="connsiteX2" fmla="*/ 163926 w 372850"/>
                  <a:gd name="connsiteY2" fmla="*/ 423634 h 423634"/>
                  <a:gd name="connsiteX3" fmla="*/ 5931 w 372850"/>
                  <a:gd name="connsiteY3" fmla="*/ 72914 h 423634"/>
                  <a:gd name="connsiteX4" fmla="*/ 170510 w 372850"/>
                  <a:gd name="connsiteY4" fmla="*/ 116269 h 423634"/>
                  <a:gd name="connsiteX0" fmla="*/ 170510 w 353849"/>
                  <a:gd name="connsiteY0" fmla="*/ 116269 h 423634"/>
                  <a:gd name="connsiteX1" fmla="*/ 326819 w 353849"/>
                  <a:gd name="connsiteY1" fmla="*/ 22549 h 423634"/>
                  <a:gd name="connsiteX2" fmla="*/ 163926 w 353849"/>
                  <a:gd name="connsiteY2" fmla="*/ 423634 h 423634"/>
                  <a:gd name="connsiteX3" fmla="*/ 5931 w 353849"/>
                  <a:gd name="connsiteY3" fmla="*/ 72914 h 423634"/>
                  <a:gd name="connsiteX4" fmla="*/ 170510 w 353849"/>
                  <a:gd name="connsiteY4" fmla="*/ 116269 h 423634"/>
                  <a:gd name="connsiteX0" fmla="*/ 170510 w 353849"/>
                  <a:gd name="connsiteY0" fmla="*/ 123683 h 431048"/>
                  <a:gd name="connsiteX1" fmla="*/ 326819 w 353849"/>
                  <a:gd name="connsiteY1" fmla="*/ 29963 h 431048"/>
                  <a:gd name="connsiteX2" fmla="*/ 163926 w 353849"/>
                  <a:gd name="connsiteY2" fmla="*/ 431048 h 431048"/>
                  <a:gd name="connsiteX3" fmla="*/ 5931 w 353849"/>
                  <a:gd name="connsiteY3" fmla="*/ 80328 h 431048"/>
                  <a:gd name="connsiteX4" fmla="*/ 170510 w 353849"/>
                  <a:gd name="connsiteY4" fmla="*/ 123683 h 431048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70510 w 362701"/>
                  <a:gd name="connsiteY0" fmla="*/ 114732 h 422097"/>
                  <a:gd name="connsiteX1" fmla="*/ 337574 w 362701"/>
                  <a:gd name="connsiteY1" fmla="*/ 36274 h 422097"/>
                  <a:gd name="connsiteX2" fmla="*/ 163926 w 362701"/>
                  <a:gd name="connsiteY2" fmla="*/ 422097 h 422097"/>
                  <a:gd name="connsiteX3" fmla="*/ 5931 w 362701"/>
                  <a:gd name="connsiteY3" fmla="*/ 71377 h 422097"/>
                  <a:gd name="connsiteX4" fmla="*/ 170510 w 362701"/>
                  <a:gd name="connsiteY4" fmla="*/ 114732 h 422097"/>
                  <a:gd name="connsiteX0" fmla="*/ 169818 w 362009"/>
                  <a:gd name="connsiteY0" fmla="*/ 114732 h 422097"/>
                  <a:gd name="connsiteX1" fmla="*/ 336882 w 362009"/>
                  <a:gd name="connsiteY1" fmla="*/ 36274 h 422097"/>
                  <a:gd name="connsiteX2" fmla="*/ 163234 w 362009"/>
                  <a:gd name="connsiteY2" fmla="*/ 422097 h 422097"/>
                  <a:gd name="connsiteX3" fmla="*/ 5957 w 362009"/>
                  <a:gd name="connsiteY3" fmla="*/ 80492 h 422097"/>
                  <a:gd name="connsiteX4" fmla="*/ 169818 w 362009"/>
                  <a:gd name="connsiteY4" fmla="*/ 114732 h 422097"/>
                  <a:gd name="connsiteX0" fmla="*/ 173183 w 365374"/>
                  <a:gd name="connsiteY0" fmla="*/ 114732 h 422097"/>
                  <a:gd name="connsiteX1" fmla="*/ 340247 w 365374"/>
                  <a:gd name="connsiteY1" fmla="*/ 36274 h 422097"/>
                  <a:gd name="connsiteX2" fmla="*/ 166599 w 365374"/>
                  <a:gd name="connsiteY2" fmla="*/ 422097 h 422097"/>
                  <a:gd name="connsiteX3" fmla="*/ 9322 w 365374"/>
                  <a:gd name="connsiteY3" fmla="*/ 80492 h 422097"/>
                  <a:gd name="connsiteX4" fmla="*/ 173183 w 365374"/>
                  <a:gd name="connsiteY4" fmla="*/ 114732 h 422097"/>
                  <a:gd name="connsiteX0" fmla="*/ 235424 w 427615"/>
                  <a:gd name="connsiteY0" fmla="*/ 114732 h 422097"/>
                  <a:gd name="connsiteX1" fmla="*/ 402488 w 427615"/>
                  <a:gd name="connsiteY1" fmla="*/ 36274 h 422097"/>
                  <a:gd name="connsiteX2" fmla="*/ 228840 w 427615"/>
                  <a:gd name="connsiteY2" fmla="*/ 422097 h 422097"/>
                  <a:gd name="connsiteX3" fmla="*/ 6953 w 427615"/>
                  <a:gd name="connsiteY3" fmla="*/ 48512 h 422097"/>
                  <a:gd name="connsiteX4" fmla="*/ 235424 w 427615"/>
                  <a:gd name="connsiteY4" fmla="*/ 114732 h 422097"/>
                  <a:gd name="connsiteX0" fmla="*/ 234355 w 436475"/>
                  <a:gd name="connsiteY0" fmla="*/ 114732 h 460013"/>
                  <a:gd name="connsiteX1" fmla="*/ 401419 w 436475"/>
                  <a:gd name="connsiteY1" fmla="*/ 36274 h 460013"/>
                  <a:gd name="connsiteX2" fmla="*/ 273745 w 436475"/>
                  <a:gd name="connsiteY2" fmla="*/ 460013 h 460013"/>
                  <a:gd name="connsiteX3" fmla="*/ 5884 w 436475"/>
                  <a:gd name="connsiteY3" fmla="*/ 48512 h 460013"/>
                  <a:gd name="connsiteX4" fmla="*/ 234355 w 436475"/>
                  <a:gd name="connsiteY4" fmla="*/ 114732 h 460013"/>
                  <a:gd name="connsiteX0" fmla="*/ 261116 w 463236"/>
                  <a:gd name="connsiteY0" fmla="*/ 114732 h 460013"/>
                  <a:gd name="connsiteX1" fmla="*/ 428180 w 463236"/>
                  <a:gd name="connsiteY1" fmla="*/ 36274 h 460013"/>
                  <a:gd name="connsiteX2" fmla="*/ 300506 w 463236"/>
                  <a:gd name="connsiteY2" fmla="*/ 460013 h 460013"/>
                  <a:gd name="connsiteX3" fmla="*/ 32645 w 463236"/>
                  <a:gd name="connsiteY3" fmla="*/ 48512 h 460013"/>
                  <a:gd name="connsiteX4" fmla="*/ 261116 w 463236"/>
                  <a:gd name="connsiteY4" fmla="*/ 114732 h 460013"/>
                  <a:gd name="connsiteX0" fmla="*/ 259570 w 461690"/>
                  <a:gd name="connsiteY0" fmla="*/ 114732 h 460013"/>
                  <a:gd name="connsiteX1" fmla="*/ 426634 w 461690"/>
                  <a:gd name="connsiteY1" fmla="*/ 36274 h 460013"/>
                  <a:gd name="connsiteX2" fmla="*/ 298960 w 461690"/>
                  <a:gd name="connsiteY2" fmla="*/ 460013 h 460013"/>
                  <a:gd name="connsiteX3" fmla="*/ 31099 w 461690"/>
                  <a:gd name="connsiteY3" fmla="*/ 48512 h 460013"/>
                  <a:gd name="connsiteX4" fmla="*/ 259570 w 461690"/>
                  <a:gd name="connsiteY4" fmla="*/ 114732 h 460013"/>
                  <a:gd name="connsiteX0" fmla="*/ 259570 w 440659"/>
                  <a:gd name="connsiteY0" fmla="*/ 114732 h 460013"/>
                  <a:gd name="connsiteX1" fmla="*/ 426634 w 440659"/>
                  <a:gd name="connsiteY1" fmla="*/ 36274 h 460013"/>
                  <a:gd name="connsiteX2" fmla="*/ 298960 w 440659"/>
                  <a:gd name="connsiteY2" fmla="*/ 460013 h 460013"/>
                  <a:gd name="connsiteX3" fmla="*/ 31099 w 440659"/>
                  <a:gd name="connsiteY3" fmla="*/ 48512 h 460013"/>
                  <a:gd name="connsiteX4" fmla="*/ 259570 w 440659"/>
                  <a:gd name="connsiteY4" fmla="*/ 114732 h 460013"/>
                  <a:gd name="connsiteX0" fmla="*/ 259570 w 481169"/>
                  <a:gd name="connsiteY0" fmla="*/ 116473 h 461754"/>
                  <a:gd name="connsiteX1" fmla="*/ 469374 w 481169"/>
                  <a:gd name="connsiteY1" fmla="*/ 34913 h 461754"/>
                  <a:gd name="connsiteX2" fmla="*/ 298960 w 481169"/>
                  <a:gd name="connsiteY2" fmla="*/ 461754 h 461754"/>
                  <a:gd name="connsiteX3" fmla="*/ 31099 w 481169"/>
                  <a:gd name="connsiteY3" fmla="*/ 50253 h 461754"/>
                  <a:gd name="connsiteX4" fmla="*/ 259570 w 481169"/>
                  <a:gd name="connsiteY4" fmla="*/ 116473 h 461754"/>
                  <a:gd name="connsiteX0" fmla="*/ 259570 w 504629"/>
                  <a:gd name="connsiteY0" fmla="*/ 116473 h 461754"/>
                  <a:gd name="connsiteX1" fmla="*/ 469374 w 504629"/>
                  <a:gd name="connsiteY1" fmla="*/ 34913 h 461754"/>
                  <a:gd name="connsiteX2" fmla="*/ 298960 w 504629"/>
                  <a:gd name="connsiteY2" fmla="*/ 461754 h 461754"/>
                  <a:gd name="connsiteX3" fmla="*/ 31099 w 504629"/>
                  <a:gd name="connsiteY3" fmla="*/ 50253 h 461754"/>
                  <a:gd name="connsiteX4" fmla="*/ 259570 w 504629"/>
                  <a:gd name="connsiteY4" fmla="*/ 116473 h 461754"/>
                  <a:gd name="connsiteX0" fmla="*/ 259570 w 504629"/>
                  <a:gd name="connsiteY0" fmla="*/ 121506 h 466787"/>
                  <a:gd name="connsiteX1" fmla="*/ 469374 w 504629"/>
                  <a:gd name="connsiteY1" fmla="*/ 39946 h 466787"/>
                  <a:gd name="connsiteX2" fmla="*/ 298960 w 504629"/>
                  <a:gd name="connsiteY2" fmla="*/ 466787 h 466787"/>
                  <a:gd name="connsiteX3" fmla="*/ 31099 w 504629"/>
                  <a:gd name="connsiteY3" fmla="*/ 55286 h 466787"/>
                  <a:gd name="connsiteX4" fmla="*/ 259570 w 504629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501183"/>
                  <a:gd name="connsiteY0" fmla="*/ 121506 h 466787"/>
                  <a:gd name="connsiteX1" fmla="*/ 465928 w 501183"/>
                  <a:gd name="connsiteY1" fmla="*/ 39946 h 466787"/>
                  <a:gd name="connsiteX2" fmla="*/ 295514 w 501183"/>
                  <a:gd name="connsiteY2" fmla="*/ 466787 h 466787"/>
                  <a:gd name="connsiteX3" fmla="*/ 27653 w 501183"/>
                  <a:gd name="connsiteY3" fmla="*/ 55286 h 466787"/>
                  <a:gd name="connsiteX4" fmla="*/ 256124 w 501183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56124 w 499501"/>
                  <a:gd name="connsiteY0" fmla="*/ 121506 h 466787"/>
                  <a:gd name="connsiteX1" fmla="*/ 465928 w 499501"/>
                  <a:gd name="connsiteY1" fmla="*/ 39946 h 466787"/>
                  <a:gd name="connsiteX2" fmla="*/ 295514 w 499501"/>
                  <a:gd name="connsiteY2" fmla="*/ 466787 h 466787"/>
                  <a:gd name="connsiteX3" fmla="*/ 27653 w 499501"/>
                  <a:gd name="connsiteY3" fmla="*/ 55286 h 466787"/>
                  <a:gd name="connsiteX4" fmla="*/ 256124 w 499501"/>
                  <a:gd name="connsiteY4" fmla="*/ 121506 h 466787"/>
                  <a:gd name="connsiteX0" fmla="*/ 264385 w 507762"/>
                  <a:gd name="connsiteY0" fmla="*/ 121506 h 466787"/>
                  <a:gd name="connsiteX1" fmla="*/ 474189 w 507762"/>
                  <a:gd name="connsiteY1" fmla="*/ 39946 h 466787"/>
                  <a:gd name="connsiteX2" fmla="*/ 303775 w 507762"/>
                  <a:gd name="connsiteY2" fmla="*/ 466787 h 466787"/>
                  <a:gd name="connsiteX3" fmla="*/ 27135 w 507762"/>
                  <a:gd name="connsiteY3" fmla="*/ 65092 h 466787"/>
                  <a:gd name="connsiteX4" fmla="*/ 264385 w 507762"/>
                  <a:gd name="connsiteY4" fmla="*/ 121506 h 466787"/>
                  <a:gd name="connsiteX0" fmla="*/ 363534 w 606911"/>
                  <a:gd name="connsiteY0" fmla="*/ 121506 h 466787"/>
                  <a:gd name="connsiteX1" fmla="*/ 573338 w 606911"/>
                  <a:gd name="connsiteY1" fmla="*/ 39946 h 466787"/>
                  <a:gd name="connsiteX2" fmla="*/ 402924 w 606911"/>
                  <a:gd name="connsiteY2" fmla="*/ 466787 h 466787"/>
                  <a:gd name="connsiteX3" fmla="*/ 22207 w 606911"/>
                  <a:gd name="connsiteY3" fmla="*/ 101982 h 466787"/>
                  <a:gd name="connsiteX4" fmla="*/ 363534 w 606911"/>
                  <a:gd name="connsiteY4" fmla="*/ 121506 h 466787"/>
                  <a:gd name="connsiteX0" fmla="*/ 360606 w 613151"/>
                  <a:gd name="connsiteY0" fmla="*/ 121506 h 599822"/>
                  <a:gd name="connsiteX1" fmla="*/ 570410 w 613151"/>
                  <a:gd name="connsiteY1" fmla="*/ 39946 h 599822"/>
                  <a:gd name="connsiteX2" fmla="*/ 486898 w 613151"/>
                  <a:gd name="connsiteY2" fmla="*/ 599822 h 599822"/>
                  <a:gd name="connsiteX3" fmla="*/ 19279 w 613151"/>
                  <a:gd name="connsiteY3" fmla="*/ 101982 h 599822"/>
                  <a:gd name="connsiteX4" fmla="*/ 360606 w 613151"/>
                  <a:gd name="connsiteY4" fmla="*/ 121506 h 599822"/>
                  <a:gd name="connsiteX0" fmla="*/ 360606 w 719289"/>
                  <a:gd name="connsiteY0" fmla="*/ 247475 h 725791"/>
                  <a:gd name="connsiteX1" fmla="*/ 688088 w 719289"/>
                  <a:gd name="connsiteY1" fmla="*/ 10697 h 725791"/>
                  <a:gd name="connsiteX2" fmla="*/ 486898 w 719289"/>
                  <a:gd name="connsiteY2" fmla="*/ 725791 h 725791"/>
                  <a:gd name="connsiteX3" fmla="*/ 19279 w 719289"/>
                  <a:gd name="connsiteY3" fmla="*/ 227951 h 725791"/>
                  <a:gd name="connsiteX4" fmla="*/ 360606 w 719289"/>
                  <a:gd name="connsiteY4" fmla="*/ 247475 h 725791"/>
                  <a:gd name="connsiteX0" fmla="*/ 334364 w 719289"/>
                  <a:gd name="connsiteY0" fmla="*/ 208704 h 729118"/>
                  <a:gd name="connsiteX1" fmla="*/ 688088 w 719289"/>
                  <a:gd name="connsiteY1" fmla="*/ 14024 h 729118"/>
                  <a:gd name="connsiteX2" fmla="*/ 486898 w 719289"/>
                  <a:gd name="connsiteY2" fmla="*/ 729118 h 729118"/>
                  <a:gd name="connsiteX3" fmla="*/ 19279 w 719289"/>
                  <a:gd name="connsiteY3" fmla="*/ 231278 h 729118"/>
                  <a:gd name="connsiteX4" fmla="*/ 334364 w 719289"/>
                  <a:gd name="connsiteY4" fmla="*/ 208704 h 729118"/>
                  <a:gd name="connsiteX0" fmla="*/ 334364 w 719289"/>
                  <a:gd name="connsiteY0" fmla="*/ 246643 h 767057"/>
                  <a:gd name="connsiteX1" fmla="*/ 688088 w 719289"/>
                  <a:gd name="connsiteY1" fmla="*/ 51963 h 767057"/>
                  <a:gd name="connsiteX2" fmla="*/ 486898 w 719289"/>
                  <a:gd name="connsiteY2" fmla="*/ 767057 h 767057"/>
                  <a:gd name="connsiteX3" fmla="*/ 19279 w 719289"/>
                  <a:gd name="connsiteY3" fmla="*/ 269217 h 767057"/>
                  <a:gd name="connsiteX4" fmla="*/ 334364 w 719289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46643 h 767057"/>
                  <a:gd name="connsiteX1" fmla="*/ 883480 w 914681"/>
                  <a:gd name="connsiteY1" fmla="*/ 51963 h 767057"/>
                  <a:gd name="connsiteX2" fmla="*/ 682290 w 914681"/>
                  <a:gd name="connsiteY2" fmla="*/ 767057 h 767057"/>
                  <a:gd name="connsiteX3" fmla="*/ 14788 w 914681"/>
                  <a:gd name="connsiteY3" fmla="*/ 122274 h 767057"/>
                  <a:gd name="connsiteX4" fmla="*/ 529756 w 914681"/>
                  <a:gd name="connsiteY4" fmla="*/ 246643 h 767057"/>
                  <a:gd name="connsiteX0" fmla="*/ 529756 w 914681"/>
                  <a:gd name="connsiteY0" fmla="*/ 265193 h 785607"/>
                  <a:gd name="connsiteX1" fmla="*/ 883480 w 914681"/>
                  <a:gd name="connsiteY1" fmla="*/ 70513 h 785607"/>
                  <a:gd name="connsiteX2" fmla="*/ 682290 w 914681"/>
                  <a:gd name="connsiteY2" fmla="*/ 785607 h 785607"/>
                  <a:gd name="connsiteX3" fmla="*/ 14788 w 914681"/>
                  <a:gd name="connsiteY3" fmla="*/ 140824 h 785607"/>
                  <a:gd name="connsiteX4" fmla="*/ 529756 w 914681"/>
                  <a:gd name="connsiteY4" fmla="*/ 265193 h 785607"/>
                  <a:gd name="connsiteX0" fmla="*/ 529756 w 914681"/>
                  <a:gd name="connsiteY0" fmla="*/ 273255 h 793669"/>
                  <a:gd name="connsiteX1" fmla="*/ 883480 w 914681"/>
                  <a:gd name="connsiteY1" fmla="*/ 78575 h 793669"/>
                  <a:gd name="connsiteX2" fmla="*/ 682290 w 914681"/>
                  <a:gd name="connsiteY2" fmla="*/ 793669 h 793669"/>
                  <a:gd name="connsiteX3" fmla="*/ 14788 w 914681"/>
                  <a:gd name="connsiteY3" fmla="*/ 148886 h 793669"/>
                  <a:gd name="connsiteX4" fmla="*/ 529756 w 914681"/>
                  <a:gd name="connsiteY4" fmla="*/ 273255 h 793669"/>
                  <a:gd name="connsiteX0" fmla="*/ 529756 w 930785"/>
                  <a:gd name="connsiteY0" fmla="*/ 273255 h 793669"/>
                  <a:gd name="connsiteX1" fmla="*/ 883480 w 930785"/>
                  <a:gd name="connsiteY1" fmla="*/ 78575 h 793669"/>
                  <a:gd name="connsiteX2" fmla="*/ 682290 w 930785"/>
                  <a:gd name="connsiteY2" fmla="*/ 793669 h 793669"/>
                  <a:gd name="connsiteX3" fmla="*/ 14788 w 930785"/>
                  <a:gd name="connsiteY3" fmla="*/ 148886 h 793669"/>
                  <a:gd name="connsiteX4" fmla="*/ 529756 w 930785"/>
                  <a:gd name="connsiteY4" fmla="*/ 273255 h 793669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29756 w 966122"/>
                  <a:gd name="connsiteY0" fmla="*/ 264903 h 785317"/>
                  <a:gd name="connsiteX1" fmla="*/ 924397 w 966122"/>
                  <a:gd name="connsiteY1" fmla="*/ 80969 h 785317"/>
                  <a:gd name="connsiteX2" fmla="*/ 682290 w 966122"/>
                  <a:gd name="connsiteY2" fmla="*/ 785317 h 785317"/>
                  <a:gd name="connsiteX3" fmla="*/ 14788 w 966122"/>
                  <a:gd name="connsiteY3" fmla="*/ 140534 h 785317"/>
                  <a:gd name="connsiteX4" fmla="*/ 529756 w 966122"/>
                  <a:gd name="connsiteY4" fmla="*/ 264903 h 785317"/>
                  <a:gd name="connsiteX0" fmla="*/ 537713 w 974079"/>
                  <a:gd name="connsiteY0" fmla="*/ 264903 h 785317"/>
                  <a:gd name="connsiteX1" fmla="*/ 932354 w 974079"/>
                  <a:gd name="connsiteY1" fmla="*/ 80969 h 785317"/>
                  <a:gd name="connsiteX2" fmla="*/ 690247 w 974079"/>
                  <a:gd name="connsiteY2" fmla="*/ 785317 h 785317"/>
                  <a:gd name="connsiteX3" fmla="*/ 22745 w 974079"/>
                  <a:gd name="connsiteY3" fmla="*/ 140534 h 785317"/>
                  <a:gd name="connsiteX4" fmla="*/ 537713 w 974079"/>
                  <a:gd name="connsiteY4" fmla="*/ 264903 h 785317"/>
                  <a:gd name="connsiteX0" fmla="*/ 537714 w 974080"/>
                  <a:gd name="connsiteY0" fmla="*/ 273144 h 793558"/>
                  <a:gd name="connsiteX1" fmla="*/ 932355 w 974080"/>
                  <a:gd name="connsiteY1" fmla="*/ 89210 h 793558"/>
                  <a:gd name="connsiteX2" fmla="*/ 690248 w 974080"/>
                  <a:gd name="connsiteY2" fmla="*/ 793558 h 793558"/>
                  <a:gd name="connsiteX3" fmla="*/ 22746 w 974080"/>
                  <a:gd name="connsiteY3" fmla="*/ 148775 h 793558"/>
                  <a:gd name="connsiteX4" fmla="*/ 537714 w 974080"/>
                  <a:gd name="connsiteY4" fmla="*/ 273144 h 793558"/>
                  <a:gd name="connsiteX0" fmla="*/ 540014 w 976380"/>
                  <a:gd name="connsiteY0" fmla="*/ 273144 h 793558"/>
                  <a:gd name="connsiteX1" fmla="*/ 934655 w 976380"/>
                  <a:gd name="connsiteY1" fmla="*/ 89210 h 793558"/>
                  <a:gd name="connsiteX2" fmla="*/ 692548 w 976380"/>
                  <a:gd name="connsiteY2" fmla="*/ 793558 h 793558"/>
                  <a:gd name="connsiteX3" fmla="*/ 25046 w 976380"/>
                  <a:gd name="connsiteY3" fmla="*/ 148775 h 793558"/>
                  <a:gd name="connsiteX4" fmla="*/ 540014 w 976380"/>
                  <a:gd name="connsiteY4" fmla="*/ 273144 h 793558"/>
                  <a:gd name="connsiteX0" fmla="*/ 494633 w 930999"/>
                  <a:gd name="connsiteY0" fmla="*/ 299574 h 819988"/>
                  <a:gd name="connsiteX1" fmla="*/ 889274 w 930999"/>
                  <a:gd name="connsiteY1" fmla="*/ 115640 h 819988"/>
                  <a:gd name="connsiteX2" fmla="*/ 647167 w 930999"/>
                  <a:gd name="connsiteY2" fmla="*/ 819988 h 819988"/>
                  <a:gd name="connsiteX3" fmla="*/ 26528 w 930999"/>
                  <a:gd name="connsiteY3" fmla="*/ 66851 h 819988"/>
                  <a:gd name="connsiteX4" fmla="*/ 494633 w 930999"/>
                  <a:gd name="connsiteY4" fmla="*/ 299574 h 819988"/>
                  <a:gd name="connsiteX0" fmla="*/ 492393 w 930998"/>
                  <a:gd name="connsiteY0" fmla="*/ 186843 h 840401"/>
                  <a:gd name="connsiteX1" fmla="*/ 889273 w 930998"/>
                  <a:gd name="connsiteY1" fmla="*/ 136053 h 840401"/>
                  <a:gd name="connsiteX2" fmla="*/ 647166 w 930998"/>
                  <a:gd name="connsiteY2" fmla="*/ 840401 h 840401"/>
                  <a:gd name="connsiteX3" fmla="*/ 26527 w 930998"/>
                  <a:gd name="connsiteY3" fmla="*/ 87264 h 840401"/>
                  <a:gd name="connsiteX4" fmla="*/ 492393 w 930998"/>
                  <a:gd name="connsiteY4" fmla="*/ 186843 h 840401"/>
                  <a:gd name="connsiteX0" fmla="*/ 492393 w 965221"/>
                  <a:gd name="connsiteY0" fmla="*/ 186843 h 840401"/>
                  <a:gd name="connsiteX1" fmla="*/ 927717 w 965221"/>
                  <a:gd name="connsiteY1" fmla="*/ 172490 h 840401"/>
                  <a:gd name="connsiteX2" fmla="*/ 647166 w 965221"/>
                  <a:gd name="connsiteY2" fmla="*/ 840401 h 840401"/>
                  <a:gd name="connsiteX3" fmla="*/ 26527 w 965221"/>
                  <a:gd name="connsiteY3" fmla="*/ 87264 h 840401"/>
                  <a:gd name="connsiteX4" fmla="*/ 492393 w 965221"/>
                  <a:gd name="connsiteY4" fmla="*/ 186843 h 840401"/>
                  <a:gd name="connsiteX0" fmla="*/ 492393 w 968636"/>
                  <a:gd name="connsiteY0" fmla="*/ 186843 h 840401"/>
                  <a:gd name="connsiteX1" fmla="*/ 927717 w 968636"/>
                  <a:gd name="connsiteY1" fmla="*/ 172490 h 840401"/>
                  <a:gd name="connsiteX2" fmla="*/ 647166 w 968636"/>
                  <a:gd name="connsiteY2" fmla="*/ 840401 h 840401"/>
                  <a:gd name="connsiteX3" fmla="*/ 26527 w 968636"/>
                  <a:gd name="connsiteY3" fmla="*/ 87264 h 840401"/>
                  <a:gd name="connsiteX4" fmla="*/ 492393 w 968636"/>
                  <a:gd name="connsiteY4" fmla="*/ 186843 h 840401"/>
                  <a:gd name="connsiteX0" fmla="*/ 492393 w 952774"/>
                  <a:gd name="connsiteY0" fmla="*/ 186843 h 840401"/>
                  <a:gd name="connsiteX1" fmla="*/ 909658 w 952774"/>
                  <a:gd name="connsiteY1" fmla="*/ 131209 h 840401"/>
                  <a:gd name="connsiteX2" fmla="*/ 647166 w 952774"/>
                  <a:gd name="connsiteY2" fmla="*/ 840401 h 840401"/>
                  <a:gd name="connsiteX3" fmla="*/ 26527 w 952774"/>
                  <a:gd name="connsiteY3" fmla="*/ 87264 h 840401"/>
                  <a:gd name="connsiteX4" fmla="*/ 492393 w 952774"/>
                  <a:gd name="connsiteY4" fmla="*/ 186843 h 840401"/>
                  <a:gd name="connsiteX0" fmla="*/ 492393 w 988043"/>
                  <a:gd name="connsiteY0" fmla="*/ 294186 h 947744"/>
                  <a:gd name="connsiteX1" fmla="*/ 949512 w 988043"/>
                  <a:gd name="connsiteY1" fmla="*/ 83354 h 947744"/>
                  <a:gd name="connsiteX2" fmla="*/ 647166 w 988043"/>
                  <a:gd name="connsiteY2" fmla="*/ 947744 h 947744"/>
                  <a:gd name="connsiteX3" fmla="*/ 26527 w 988043"/>
                  <a:gd name="connsiteY3" fmla="*/ 194607 h 947744"/>
                  <a:gd name="connsiteX4" fmla="*/ 492393 w 988043"/>
                  <a:gd name="connsiteY4" fmla="*/ 294186 h 947744"/>
                  <a:gd name="connsiteX0" fmla="*/ 492474 w 987873"/>
                  <a:gd name="connsiteY0" fmla="*/ 294188 h 912152"/>
                  <a:gd name="connsiteX1" fmla="*/ 949593 w 987873"/>
                  <a:gd name="connsiteY1" fmla="*/ 83356 h 912152"/>
                  <a:gd name="connsiteX2" fmla="*/ 644809 w 987873"/>
                  <a:gd name="connsiteY2" fmla="*/ 912153 h 912152"/>
                  <a:gd name="connsiteX3" fmla="*/ 26608 w 987873"/>
                  <a:gd name="connsiteY3" fmla="*/ 194609 h 912152"/>
                  <a:gd name="connsiteX4" fmla="*/ 492474 w 987873"/>
                  <a:gd name="connsiteY4" fmla="*/ 294188 h 912152"/>
                  <a:gd name="connsiteX0" fmla="*/ 492474 w 980105"/>
                  <a:gd name="connsiteY0" fmla="*/ 294188 h 912154"/>
                  <a:gd name="connsiteX1" fmla="*/ 949593 w 980105"/>
                  <a:gd name="connsiteY1" fmla="*/ 83356 h 912154"/>
                  <a:gd name="connsiteX2" fmla="*/ 644809 w 980105"/>
                  <a:gd name="connsiteY2" fmla="*/ 912153 h 912154"/>
                  <a:gd name="connsiteX3" fmla="*/ 26608 w 980105"/>
                  <a:gd name="connsiteY3" fmla="*/ 194609 h 912154"/>
                  <a:gd name="connsiteX4" fmla="*/ 492474 w 980105"/>
                  <a:gd name="connsiteY4" fmla="*/ 294188 h 912154"/>
                  <a:gd name="connsiteX0" fmla="*/ 491464 w 979095"/>
                  <a:gd name="connsiteY0" fmla="*/ 294188 h 912152"/>
                  <a:gd name="connsiteX1" fmla="*/ 948583 w 979095"/>
                  <a:gd name="connsiteY1" fmla="*/ 83356 h 912152"/>
                  <a:gd name="connsiteX2" fmla="*/ 643799 w 979095"/>
                  <a:gd name="connsiteY2" fmla="*/ 912153 h 912152"/>
                  <a:gd name="connsiteX3" fmla="*/ 25598 w 979095"/>
                  <a:gd name="connsiteY3" fmla="*/ 194609 h 912152"/>
                  <a:gd name="connsiteX4" fmla="*/ 491464 w 979095"/>
                  <a:gd name="connsiteY4" fmla="*/ 294188 h 912152"/>
                  <a:gd name="connsiteX0" fmla="*/ 504877 w 979095"/>
                  <a:gd name="connsiteY0" fmla="*/ 231074 h 933002"/>
                  <a:gd name="connsiteX1" fmla="*/ 948583 w 979095"/>
                  <a:gd name="connsiteY1" fmla="*/ 104205 h 933002"/>
                  <a:gd name="connsiteX2" fmla="*/ 643799 w 979095"/>
                  <a:gd name="connsiteY2" fmla="*/ 933002 h 933002"/>
                  <a:gd name="connsiteX3" fmla="*/ 25598 w 979095"/>
                  <a:gd name="connsiteY3" fmla="*/ 215458 h 933002"/>
                  <a:gd name="connsiteX4" fmla="*/ 504877 w 979095"/>
                  <a:gd name="connsiteY4" fmla="*/ 231074 h 933002"/>
                  <a:gd name="connsiteX0" fmla="*/ 533700 w 1007918"/>
                  <a:gd name="connsiteY0" fmla="*/ 231074 h 933002"/>
                  <a:gd name="connsiteX1" fmla="*/ 977406 w 1007918"/>
                  <a:gd name="connsiteY1" fmla="*/ 104205 h 933002"/>
                  <a:gd name="connsiteX2" fmla="*/ 672622 w 1007918"/>
                  <a:gd name="connsiteY2" fmla="*/ 933002 h 933002"/>
                  <a:gd name="connsiteX3" fmla="*/ 54421 w 1007918"/>
                  <a:gd name="connsiteY3" fmla="*/ 215458 h 933002"/>
                  <a:gd name="connsiteX4" fmla="*/ 533700 w 1007918"/>
                  <a:gd name="connsiteY4" fmla="*/ 231074 h 933002"/>
                  <a:gd name="connsiteX0" fmla="*/ 533700 w 1026849"/>
                  <a:gd name="connsiteY0" fmla="*/ 231074 h 933002"/>
                  <a:gd name="connsiteX1" fmla="*/ 977406 w 1026849"/>
                  <a:gd name="connsiteY1" fmla="*/ 104205 h 933002"/>
                  <a:gd name="connsiteX2" fmla="*/ 672622 w 1026849"/>
                  <a:gd name="connsiteY2" fmla="*/ 933002 h 933002"/>
                  <a:gd name="connsiteX3" fmla="*/ 54421 w 1026849"/>
                  <a:gd name="connsiteY3" fmla="*/ 215458 h 933002"/>
                  <a:gd name="connsiteX4" fmla="*/ 533700 w 1026849"/>
                  <a:gd name="connsiteY4" fmla="*/ 231074 h 933002"/>
                  <a:gd name="connsiteX0" fmla="*/ 533700 w 1032683"/>
                  <a:gd name="connsiteY0" fmla="*/ 305106 h 1007034"/>
                  <a:gd name="connsiteX1" fmla="*/ 983812 w 1032683"/>
                  <a:gd name="connsiteY1" fmla="*/ 80637 h 1007034"/>
                  <a:gd name="connsiteX2" fmla="*/ 672622 w 1032683"/>
                  <a:gd name="connsiteY2" fmla="*/ 1007034 h 1007034"/>
                  <a:gd name="connsiteX3" fmla="*/ 54421 w 1032683"/>
                  <a:gd name="connsiteY3" fmla="*/ 289490 h 1007034"/>
                  <a:gd name="connsiteX4" fmla="*/ 533700 w 1032683"/>
                  <a:gd name="connsiteY4" fmla="*/ 305106 h 1007034"/>
                  <a:gd name="connsiteX0" fmla="*/ 511779 w 1032683"/>
                  <a:gd name="connsiteY0" fmla="*/ 252541 h 1022301"/>
                  <a:gd name="connsiteX1" fmla="*/ 983812 w 1032683"/>
                  <a:gd name="connsiteY1" fmla="*/ 95904 h 1022301"/>
                  <a:gd name="connsiteX2" fmla="*/ 672622 w 1032683"/>
                  <a:gd name="connsiteY2" fmla="*/ 1022301 h 1022301"/>
                  <a:gd name="connsiteX3" fmla="*/ 54421 w 1032683"/>
                  <a:gd name="connsiteY3" fmla="*/ 304757 h 1022301"/>
                  <a:gd name="connsiteX4" fmla="*/ 511779 w 1032683"/>
                  <a:gd name="connsiteY4" fmla="*/ 252541 h 1022301"/>
                  <a:gd name="connsiteX0" fmla="*/ 535393 w 1056297"/>
                  <a:gd name="connsiteY0" fmla="*/ 252541 h 1022301"/>
                  <a:gd name="connsiteX1" fmla="*/ 1007426 w 1056297"/>
                  <a:gd name="connsiteY1" fmla="*/ 95904 h 1022301"/>
                  <a:gd name="connsiteX2" fmla="*/ 696236 w 1056297"/>
                  <a:gd name="connsiteY2" fmla="*/ 1022301 h 1022301"/>
                  <a:gd name="connsiteX3" fmla="*/ 53088 w 1056297"/>
                  <a:gd name="connsiteY3" fmla="*/ 283158 h 1022301"/>
                  <a:gd name="connsiteX4" fmla="*/ 535393 w 1056297"/>
                  <a:gd name="connsiteY4" fmla="*/ 252541 h 1022301"/>
                  <a:gd name="connsiteX0" fmla="*/ 542001 w 1054583"/>
                  <a:gd name="connsiteY0" fmla="*/ 252541 h 1146982"/>
                  <a:gd name="connsiteX1" fmla="*/ 1014034 w 1054583"/>
                  <a:gd name="connsiteY1" fmla="*/ 95904 h 1146982"/>
                  <a:gd name="connsiteX2" fmla="*/ 590033 w 1054583"/>
                  <a:gd name="connsiteY2" fmla="*/ 1146982 h 1146982"/>
                  <a:gd name="connsiteX3" fmla="*/ 59696 w 1054583"/>
                  <a:gd name="connsiteY3" fmla="*/ 283158 h 1146982"/>
                  <a:gd name="connsiteX4" fmla="*/ 542001 w 1054583"/>
                  <a:gd name="connsiteY4" fmla="*/ 252541 h 1146982"/>
                  <a:gd name="connsiteX0" fmla="*/ 540834 w 1053416"/>
                  <a:gd name="connsiteY0" fmla="*/ 252541 h 1146982"/>
                  <a:gd name="connsiteX1" fmla="*/ 1012867 w 1053416"/>
                  <a:gd name="connsiteY1" fmla="*/ 95904 h 1146982"/>
                  <a:gd name="connsiteX2" fmla="*/ 588866 w 1053416"/>
                  <a:gd name="connsiteY2" fmla="*/ 1146982 h 1146982"/>
                  <a:gd name="connsiteX3" fmla="*/ 58529 w 1053416"/>
                  <a:gd name="connsiteY3" fmla="*/ 283158 h 1146982"/>
                  <a:gd name="connsiteX4" fmla="*/ 540834 w 1053416"/>
                  <a:gd name="connsiteY4" fmla="*/ 252541 h 1146982"/>
                  <a:gd name="connsiteX0" fmla="*/ 540834 w 1050762"/>
                  <a:gd name="connsiteY0" fmla="*/ 252541 h 1146982"/>
                  <a:gd name="connsiteX1" fmla="*/ 1012867 w 1050762"/>
                  <a:gd name="connsiteY1" fmla="*/ 95904 h 1146982"/>
                  <a:gd name="connsiteX2" fmla="*/ 588866 w 1050762"/>
                  <a:gd name="connsiteY2" fmla="*/ 1146982 h 1146982"/>
                  <a:gd name="connsiteX3" fmla="*/ 58529 w 1050762"/>
                  <a:gd name="connsiteY3" fmla="*/ 283158 h 1146982"/>
                  <a:gd name="connsiteX4" fmla="*/ 540834 w 1050762"/>
                  <a:gd name="connsiteY4" fmla="*/ 252541 h 1146982"/>
                  <a:gd name="connsiteX0" fmla="*/ 562609 w 1072537"/>
                  <a:gd name="connsiteY0" fmla="*/ 252541 h 1146982"/>
                  <a:gd name="connsiteX1" fmla="*/ 1034642 w 1072537"/>
                  <a:gd name="connsiteY1" fmla="*/ 95904 h 1146982"/>
                  <a:gd name="connsiteX2" fmla="*/ 610641 w 1072537"/>
                  <a:gd name="connsiteY2" fmla="*/ 1146982 h 1146982"/>
                  <a:gd name="connsiteX3" fmla="*/ 80304 w 1072537"/>
                  <a:gd name="connsiteY3" fmla="*/ 283158 h 1146982"/>
                  <a:gd name="connsiteX4" fmla="*/ 562609 w 1072537"/>
                  <a:gd name="connsiteY4" fmla="*/ 252541 h 1146982"/>
                  <a:gd name="connsiteX0" fmla="*/ 573229 w 1072537"/>
                  <a:gd name="connsiteY0" fmla="*/ 441923 h 1108888"/>
                  <a:gd name="connsiteX1" fmla="*/ 1034642 w 1072537"/>
                  <a:gd name="connsiteY1" fmla="*/ 57810 h 1108888"/>
                  <a:gd name="connsiteX2" fmla="*/ 610641 w 1072537"/>
                  <a:gd name="connsiteY2" fmla="*/ 1108888 h 1108888"/>
                  <a:gd name="connsiteX3" fmla="*/ 80304 w 1072537"/>
                  <a:gd name="connsiteY3" fmla="*/ 245064 h 1108888"/>
                  <a:gd name="connsiteX4" fmla="*/ 573229 w 1072537"/>
                  <a:gd name="connsiteY4" fmla="*/ 441923 h 1108888"/>
                  <a:gd name="connsiteX0" fmla="*/ 573229 w 1072537"/>
                  <a:gd name="connsiteY0" fmla="*/ 441921 h 1108886"/>
                  <a:gd name="connsiteX1" fmla="*/ 1034642 w 1072537"/>
                  <a:gd name="connsiteY1" fmla="*/ 57808 h 1108886"/>
                  <a:gd name="connsiteX2" fmla="*/ 610641 w 1072537"/>
                  <a:gd name="connsiteY2" fmla="*/ 1108886 h 1108886"/>
                  <a:gd name="connsiteX3" fmla="*/ 80304 w 1072537"/>
                  <a:gd name="connsiteY3" fmla="*/ 245062 h 1108886"/>
                  <a:gd name="connsiteX4" fmla="*/ 573229 w 1072537"/>
                  <a:gd name="connsiteY4" fmla="*/ 441921 h 1108886"/>
                  <a:gd name="connsiteX0" fmla="*/ 563222 w 1062530"/>
                  <a:gd name="connsiteY0" fmla="*/ 441921 h 1108886"/>
                  <a:gd name="connsiteX1" fmla="*/ 1024635 w 1062530"/>
                  <a:gd name="connsiteY1" fmla="*/ 57808 h 1108886"/>
                  <a:gd name="connsiteX2" fmla="*/ 600634 w 1062530"/>
                  <a:gd name="connsiteY2" fmla="*/ 1108886 h 1108886"/>
                  <a:gd name="connsiteX3" fmla="*/ 70297 w 1062530"/>
                  <a:gd name="connsiteY3" fmla="*/ 245062 h 1108886"/>
                  <a:gd name="connsiteX4" fmla="*/ 563222 w 1062530"/>
                  <a:gd name="connsiteY4" fmla="*/ 441921 h 1108886"/>
                  <a:gd name="connsiteX0" fmla="*/ 567157 w 1066465"/>
                  <a:gd name="connsiteY0" fmla="*/ 441921 h 1108886"/>
                  <a:gd name="connsiteX1" fmla="*/ 1028570 w 1066465"/>
                  <a:gd name="connsiteY1" fmla="*/ 57808 h 1108886"/>
                  <a:gd name="connsiteX2" fmla="*/ 604569 w 1066465"/>
                  <a:gd name="connsiteY2" fmla="*/ 1108886 h 1108886"/>
                  <a:gd name="connsiteX3" fmla="*/ 74232 w 1066465"/>
                  <a:gd name="connsiteY3" fmla="*/ 245062 h 1108886"/>
                  <a:gd name="connsiteX4" fmla="*/ 567157 w 1066465"/>
                  <a:gd name="connsiteY4" fmla="*/ 441921 h 1108886"/>
                  <a:gd name="connsiteX0" fmla="*/ 567157 w 1036743"/>
                  <a:gd name="connsiteY0" fmla="*/ 504940 h 1171905"/>
                  <a:gd name="connsiteX1" fmla="*/ 997070 w 1036743"/>
                  <a:gd name="connsiteY1" fmla="*/ 51313 h 1171905"/>
                  <a:gd name="connsiteX2" fmla="*/ 604569 w 1036743"/>
                  <a:gd name="connsiteY2" fmla="*/ 1171905 h 1171905"/>
                  <a:gd name="connsiteX3" fmla="*/ 74232 w 1036743"/>
                  <a:gd name="connsiteY3" fmla="*/ 308081 h 1171905"/>
                  <a:gd name="connsiteX4" fmla="*/ 567157 w 1036743"/>
                  <a:gd name="connsiteY4" fmla="*/ 504940 h 1171905"/>
                  <a:gd name="connsiteX0" fmla="*/ 567157 w 1036743"/>
                  <a:gd name="connsiteY0" fmla="*/ 506890 h 1173855"/>
                  <a:gd name="connsiteX1" fmla="*/ 997070 w 1036743"/>
                  <a:gd name="connsiteY1" fmla="*/ 53263 h 1173855"/>
                  <a:gd name="connsiteX2" fmla="*/ 604569 w 1036743"/>
                  <a:gd name="connsiteY2" fmla="*/ 1173855 h 1173855"/>
                  <a:gd name="connsiteX3" fmla="*/ 74232 w 1036743"/>
                  <a:gd name="connsiteY3" fmla="*/ 310031 h 1173855"/>
                  <a:gd name="connsiteX4" fmla="*/ 567157 w 1036743"/>
                  <a:gd name="connsiteY4" fmla="*/ 506890 h 1173855"/>
                  <a:gd name="connsiteX0" fmla="*/ 567157 w 1016238"/>
                  <a:gd name="connsiteY0" fmla="*/ 506890 h 1173855"/>
                  <a:gd name="connsiteX1" fmla="*/ 997070 w 1016238"/>
                  <a:gd name="connsiteY1" fmla="*/ 53263 h 1173855"/>
                  <a:gd name="connsiteX2" fmla="*/ 604569 w 1016238"/>
                  <a:gd name="connsiteY2" fmla="*/ 1173855 h 1173855"/>
                  <a:gd name="connsiteX3" fmla="*/ 74232 w 1016238"/>
                  <a:gd name="connsiteY3" fmla="*/ 310031 h 1173855"/>
                  <a:gd name="connsiteX4" fmla="*/ 567157 w 1016238"/>
                  <a:gd name="connsiteY4" fmla="*/ 506890 h 1173855"/>
                  <a:gd name="connsiteX0" fmla="*/ 567157 w 1102550"/>
                  <a:gd name="connsiteY0" fmla="*/ 506890 h 1173855"/>
                  <a:gd name="connsiteX1" fmla="*/ 997070 w 1102550"/>
                  <a:gd name="connsiteY1" fmla="*/ 53263 h 1173855"/>
                  <a:gd name="connsiteX2" fmla="*/ 604569 w 1102550"/>
                  <a:gd name="connsiteY2" fmla="*/ 1173855 h 1173855"/>
                  <a:gd name="connsiteX3" fmla="*/ 74232 w 1102550"/>
                  <a:gd name="connsiteY3" fmla="*/ 310031 h 1173855"/>
                  <a:gd name="connsiteX4" fmla="*/ 567157 w 1102550"/>
                  <a:gd name="connsiteY4" fmla="*/ 506890 h 1173855"/>
                  <a:gd name="connsiteX0" fmla="*/ 554338 w 1089731"/>
                  <a:gd name="connsiteY0" fmla="*/ 506890 h 1173855"/>
                  <a:gd name="connsiteX1" fmla="*/ 984251 w 1089731"/>
                  <a:gd name="connsiteY1" fmla="*/ 53263 h 1173855"/>
                  <a:gd name="connsiteX2" fmla="*/ 591750 w 1089731"/>
                  <a:gd name="connsiteY2" fmla="*/ 1173855 h 1173855"/>
                  <a:gd name="connsiteX3" fmla="*/ 61413 w 1089731"/>
                  <a:gd name="connsiteY3" fmla="*/ 310031 h 1173855"/>
                  <a:gd name="connsiteX4" fmla="*/ 554338 w 1089731"/>
                  <a:gd name="connsiteY4" fmla="*/ 506890 h 1173855"/>
                  <a:gd name="connsiteX0" fmla="*/ 555161 w 1089329"/>
                  <a:gd name="connsiteY0" fmla="*/ 506890 h 1226238"/>
                  <a:gd name="connsiteX1" fmla="*/ 985074 w 1089329"/>
                  <a:gd name="connsiteY1" fmla="*/ 53263 h 1226238"/>
                  <a:gd name="connsiteX2" fmla="*/ 581010 w 1089329"/>
                  <a:gd name="connsiteY2" fmla="*/ 1226238 h 1226238"/>
                  <a:gd name="connsiteX3" fmla="*/ 62236 w 1089329"/>
                  <a:gd name="connsiteY3" fmla="*/ 310031 h 1226238"/>
                  <a:gd name="connsiteX4" fmla="*/ 555161 w 1089329"/>
                  <a:gd name="connsiteY4" fmla="*/ 506890 h 1226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9329" h="1226238">
                    <a:moveTo>
                      <a:pt x="555161" y="506890"/>
                    </a:moveTo>
                    <a:cubicBezTo>
                      <a:pt x="559149" y="296557"/>
                      <a:pt x="655393" y="-154119"/>
                      <a:pt x="985074" y="53263"/>
                    </a:cubicBezTo>
                    <a:cubicBezTo>
                      <a:pt x="1355430" y="362766"/>
                      <a:pt x="623309" y="893293"/>
                      <a:pt x="581010" y="1226238"/>
                    </a:cubicBezTo>
                    <a:cubicBezTo>
                      <a:pt x="459675" y="710727"/>
                      <a:pt x="-203380" y="869908"/>
                      <a:pt x="62236" y="310031"/>
                    </a:cubicBezTo>
                    <a:cubicBezTo>
                      <a:pt x="275786" y="-53122"/>
                      <a:pt x="516376" y="451914"/>
                      <a:pt x="555161" y="5068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7" name="Rectangle 296"/>
            <p:cNvSpPr/>
            <p:nvPr/>
          </p:nvSpPr>
          <p:spPr>
            <a:xfrm>
              <a:off x="8683674" y="-1762591"/>
              <a:ext cx="168328" cy="20427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8" name="Heart 4"/>
          <p:cNvSpPr/>
          <p:nvPr/>
        </p:nvSpPr>
        <p:spPr>
          <a:xfrm rot="20760000">
            <a:off x="2202507" y="1637019"/>
            <a:ext cx="514224" cy="519170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224" h="498247">
                <a:moveTo>
                  <a:pt x="244498" y="130870"/>
                </a:moveTo>
                <a:cubicBezTo>
                  <a:pt x="314014" y="-33631"/>
                  <a:pt x="414978" y="-8952"/>
                  <a:pt x="452329" y="24244"/>
                </a:cubicBezTo>
                <a:cubicBezTo>
                  <a:pt x="603372" y="109880"/>
                  <a:pt x="449458" y="323409"/>
                  <a:pt x="295180" y="498247"/>
                </a:cubicBezTo>
                <a:cubicBezTo>
                  <a:pt x="171194" y="384444"/>
                  <a:pt x="-32100" y="241691"/>
                  <a:pt x="4296" y="97585"/>
                </a:cubicBezTo>
                <a:cubicBezTo>
                  <a:pt x="54138" y="10025"/>
                  <a:pt x="169596" y="41847"/>
                  <a:pt x="244498" y="13087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Heart 5"/>
          <p:cNvSpPr/>
          <p:nvPr/>
        </p:nvSpPr>
        <p:spPr>
          <a:xfrm rot="20760000">
            <a:off x="2931680" y="2303923"/>
            <a:ext cx="453408" cy="448410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408" h="430339">
                <a:moveTo>
                  <a:pt x="198737" y="127725"/>
                </a:moveTo>
                <a:cubicBezTo>
                  <a:pt x="268253" y="-36776"/>
                  <a:pt x="393678" y="-4707"/>
                  <a:pt x="411315" y="20752"/>
                </a:cubicBezTo>
                <a:cubicBezTo>
                  <a:pt x="519618" y="109491"/>
                  <a:pt x="393122" y="307281"/>
                  <a:pt x="320733" y="430339"/>
                </a:cubicBezTo>
                <a:cubicBezTo>
                  <a:pt x="196747" y="316536"/>
                  <a:pt x="-32527" y="207755"/>
                  <a:pt x="3869" y="63649"/>
                </a:cubicBezTo>
                <a:cubicBezTo>
                  <a:pt x="69034" y="-11272"/>
                  <a:pt x="147141" y="92013"/>
                  <a:pt x="198737" y="127725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Heart10"/>
          <p:cNvSpPr/>
          <p:nvPr/>
        </p:nvSpPr>
        <p:spPr>
          <a:xfrm rot="21210702">
            <a:off x="6292791" y="2151568"/>
            <a:ext cx="641769" cy="685428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  <a:gd name="connsiteX0" fmla="*/ 540014 w 976380"/>
              <a:gd name="connsiteY0" fmla="*/ 273144 h 793558"/>
              <a:gd name="connsiteX1" fmla="*/ 934655 w 976380"/>
              <a:gd name="connsiteY1" fmla="*/ 89210 h 793558"/>
              <a:gd name="connsiteX2" fmla="*/ 692548 w 976380"/>
              <a:gd name="connsiteY2" fmla="*/ 793558 h 793558"/>
              <a:gd name="connsiteX3" fmla="*/ 25046 w 976380"/>
              <a:gd name="connsiteY3" fmla="*/ 148775 h 793558"/>
              <a:gd name="connsiteX4" fmla="*/ 540014 w 976380"/>
              <a:gd name="connsiteY4" fmla="*/ 273144 h 793558"/>
              <a:gd name="connsiteX0" fmla="*/ 494633 w 930999"/>
              <a:gd name="connsiteY0" fmla="*/ 299574 h 819988"/>
              <a:gd name="connsiteX1" fmla="*/ 889274 w 930999"/>
              <a:gd name="connsiteY1" fmla="*/ 115640 h 819988"/>
              <a:gd name="connsiteX2" fmla="*/ 647167 w 930999"/>
              <a:gd name="connsiteY2" fmla="*/ 819988 h 819988"/>
              <a:gd name="connsiteX3" fmla="*/ 26528 w 930999"/>
              <a:gd name="connsiteY3" fmla="*/ 66851 h 819988"/>
              <a:gd name="connsiteX4" fmla="*/ 494633 w 930999"/>
              <a:gd name="connsiteY4" fmla="*/ 299574 h 819988"/>
              <a:gd name="connsiteX0" fmla="*/ 492393 w 930998"/>
              <a:gd name="connsiteY0" fmla="*/ 186843 h 840401"/>
              <a:gd name="connsiteX1" fmla="*/ 889273 w 930998"/>
              <a:gd name="connsiteY1" fmla="*/ 136053 h 840401"/>
              <a:gd name="connsiteX2" fmla="*/ 647166 w 930998"/>
              <a:gd name="connsiteY2" fmla="*/ 840401 h 840401"/>
              <a:gd name="connsiteX3" fmla="*/ 26527 w 930998"/>
              <a:gd name="connsiteY3" fmla="*/ 87264 h 840401"/>
              <a:gd name="connsiteX4" fmla="*/ 492393 w 930998"/>
              <a:gd name="connsiteY4" fmla="*/ 186843 h 840401"/>
              <a:gd name="connsiteX0" fmla="*/ 492393 w 965221"/>
              <a:gd name="connsiteY0" fmla="*/ 186843 h 840401"/>
              <a:gd name="connsiteX1" fmla="*/ 927717 w 965221"/>
              <a:gd name="connsiteY1" fmla="*/ 172490 h 840401"/>
              <a:gd name="connsiteX2" fmla="*/ 647166 w 965221"/>
              <a:gd name="connsiteY2" fmla="*/ 840401 h 840401"/>
              <a:gd name="connsiteX3" fmla="*/ 26527 w 965221"/>
              <a:gd name="connsiteY3" fmla="*/ 87264 h 840401"/>
              <a:gd name="connsiteX4" fmla="*/ 492393 w 965221"/>
              <a:gd name="connsiteY4" fmla="*/ 186843 h 840401"/>
              <a:gd name="connsiteX0" fmla="*/ 492393 w 968636"/>
              <a:gd name="connsiteY0" fmla="*/ 186843 h 840401"/>
              <a:gd name="connsiteX1" fmla="*/ 927717 w 968636"/>
              <a:gd name="connsiteY1" fmla="*/ 172490 h 840401"/>
              <a:gd name="connsiteX2" fmla="*/ 647166 w 968636"/>
              <a:gd name="connsiteY2" fmla="*/ 840401 h 840401"/>
              <a:gd name="connsiteX3" fmla="*/ 26527 w 968636"/>
              <a:gd name="connsiteY3" fmla="*/ 87264 h 840401"/>
              <a:gd name="connsiteX4" fmla="*/ 492393 w 968636"/>
              <a:gd name="connsiteY4" fmla="*/ 186843 h 840401"/>
              <a:gd name="connsiteX0" fmla="*/ 492393 w 952774"/>
              <a:gd name="connsiteY0" fmla="*/ 186843 h 840401"/>
              <a:gd name="connsiteX1" fmla="*/ 909658 w 952774"/>
              <a:gd name="connsiteY1" fmla="*/ 131209 h 840401"/>
              <a:gd name="connsiteX2" fmla="*/ 647166 w 952774"/>
              <a:gd name="connsiteY2" fmla="*/ 840401 h 840401"/>
              <a:gd name="connsiteX3" fmla="*/ 26527 w 952774"/>
              <a:gd name="connsiteY3" fmla="*/ 87264 h 840401"/>
              <a:gd name="connsiteX4" fmla="*/ 492393 w 952774"/>
              <a:gd name="connsiteY4" fmla="*/ 186843 h 84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774" h="840401">
                <a:moveTo>
                  <a:pt x="492393" y="186843"/>
                </a:moveTo>
                <a:cubicBezTo>
                  <a:pt x="496381" y="-23490"/>
                  <a:pt x="738890" y="-70780"/>
                  <a:pt x="909658" y="131209"/>
                </a:cubicBezTo>
                <a:cubicBezTo>
                  <a:pt x="1044139" y="309719"/>
                  <a:pt x="838150" y="624575"/>
                  <a:pt x="647166" y="840401"/>
                </a:cubicBezTo>
                <a:cubicBezTo>
                  <a:pt x="530026" y="769420"/>
                  <a:pt x="-140344" y="356360"/>
                  <a:pt x="26527" y="87264"/>
                </a:cubicBezTo>
                <a:cubicBezTo>
                  <a:pt x="192298" y="-135432"/>
                  <a:pt x="453608" y="131867"/>
                  <a:pt x="492393" y="18684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Heart 9"/>
          <p:cNvSpPr/>
          <p:nvPr/>
        </p:nvSpPr>
        <p:spPr>
          <a:xfrm>
            <a:off x="5614021" y="1558176"/>
            <a:ext cx="656121" cy="647223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80" h="793558">
                <a:moveTo>
                  <a:pt x="537714" y="273144"/>
                </a:moveTo>
                <a:cubicBezTo>
                  <a:pt x="541702" y="62811"/>
                  <a:pt x="761587" y="-112779"/>
                  <a:pt x="932355" y="89210"/>
                </a:cubicBezTo>
                <a:cubicBezTo>
                  <a:pt x="1066836" y="267720"/>
                  <a:pt x="846699" y="552519"/>
                  <a:pt x="690248" y="793558"/>
                </a:cubicBezTo>
                <a:cubicBezTo>
                  <a:pt x="660880" y="668303"/>
                  <a:pt x="-144125" y="417871"/>
                  <a:pt x="22746" y="148775"/>
                </a:cubicBezTo>
                <a:cubicBezTo>
                  <a:pt x="188517" y="-73921"/>
                  <a:pt x="498929" y="218168"/>
                  <a:pt x="537714" y="273144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Heart 7"/>
          <p:cNvSpPr/>
          <p:nvPr/>
        </p:nvSpPr>
        <p:spPr>
          <a:xfrm rot="21061987">
            <a:off x="4296943" y="1435017"/>
            <a:ext cx="507762" cy="486388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762" h="466787">
                <a:moveTo>
                  <a:pt x="264385" y="121506"/>
                </a:moveTo>
                <a:cubicBezTo>
                  <a:pt x="333901" y="-42995"/>
                  <a:pt x="421333" y="-8166"/>
                  <a:pt x="474189" y="39946"/>
                </a:cubicBezTo>
                <a:cubicBezTo>
                  <a:pt x="608670" y="218456"/>
                  <a:pt x="295152" y="285438"/>
                  <a:pt x="303775" y="466787"/>
                </a:cubicBezTo>
                <a:cubicBezTo>
                  <a:pt x="274407" y="341532"/>
                  <a:pt x="-102782" y="355787"/>
                  <a:pt x="27135" y="65092"/>
                </a:cubicBezTo>
                <a:cubicBezTo>
                  <a:pt x="87772" y="-37005"/>
                  <a:pt x="225600" y="66530"/>
                  <a:pt x="264385" y="121506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Heart 12"/>
          <p:cNvSpPr/>
          <p:nvPr/>
        </p:nvSpPr>
        <p:spPr>
          <a:xfrm rot="20760000">
            <a:off x="7803299" y="1479733"/>
            <a:ext cx="382055" cy="473286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  <a:gd name="connsiteX0" fmla="*/ 540014 w 976380"/>
              <a:gd name="connsiteY0" fmla="*/ 273144 h 793558"/>
              <a:gd name="connsiteX1" fmla="*/ 934655 w 976380"/>
              <a:gd name="connsiteY1" fmla="*/ 89210 h 793558"/>
              <a:gd name="connsiteX2" fmla="*/ 692548 w 976380"/>
              <a:gd name="connsiteY2" fmla="*/ 793558 h 793558"/>
              <a:gd name="connsiteX3" fmla="*/ 25046 w 976380"/>
              <a:gd name="connsiteY3" fmla="*/ 148775 h 793558"/>
              <a:gd name="connsiteX4" fmla="*/ 540014 w 976380"/>
              <a:gd name="connsiteY4" fmla="*/ 273144 h 793558"/>
              <a:gd name="connsiteX0" fmla="*/ 494633 w 930999"/>
              <a:gd name="connsiteY0" fmla="*/ 299574 h 819988"/>
              <a:gd name="connsiteX1" fmla="*/ 889274 w 930999"/>
              <a:gd name="connsiteY1" fmla="*/ 115640 h 819988"/>
              <a:gd name="connsiteX2" fmla="*/ 647167 w 930999"/>
              <a:gd name="connsiteY2" fmla="*/ 819988 h 819988"/>
              <a:gd name="connsiteX3" fmla="*/ 26528 w 930999"/>
              <a:gd name="connsiteY3" fmla="*/ 66851 h 819988"/>
              <a:gd name="connsiteX4" fmla="*/ 494633 w 930999"/>
              <a:gd name="connsiteY4" fmla="*/ 299574 h 819988"/>
              <a:gd name="connsiteX0" fmla="*/ 492393 w 930998"/>
              <a:gd name="connsiteY0" fmla="*/ 186843 h 840401"/>
              <a:gd name="connsiteX1" fmla="*/ 889273 w 930998"/>
              <a:gd name="connsiteY1" fmla="*/ 136053 h 840401"/>
              <a:gd name="connsiteX2" fmla="*/ 647166 w 930998"/>
              <a:gd name="connsiteY2" fmla="*/ 840401 h 840401"/>
              <a:gd name="connsiteX3" fmla="*/ 26527 w 930998"/>
              <a:gd name="connsiteY3" fmla="*/ 87264 h 840401"/>
              <a:gd name="connsiteX4" fmla="*/ 492393 w 930998"/>
              <a:gd name="connsiteY4" fmla="*/ 186843 h 840401"/>
              <a:gd name="connsiteX0" fmla="*/ 492393 w 965221"/>
              <a:gd name="connsiteY0" fmla="*/ 186843 h 840401"/>
              <a:gd name="connsiteX1" fmla="*/ 927717 w 965221"/>
              <a:gd name="connsiteY1" fmla="*/ 172490 h 840401"/>
              <a:gd name="connsiteX2" fmla="*/ 647166 w 965221"/>
              <a:gd name="connsiteY2" fmla="*/ 840401 h 840401"/>
              <a:gd name="connsiteX3" fmla="*/ 26527 w 965221"/>
              <a:gd name="connsiteY3" fmla="*/ 87264 h 840401"/>
              <a:gd name="connsiteX4" fmla="*/ 492393 w 965221"/>
              <a:gd name="connsiteY4" fmla="*/ 186843 h 840401"/>
              <a:gd name="connsiteX0" fmla="*/ 492393 w 968636"/>
              <a:gd name="connsiteY0" fmla="*/ 186843 h 840401"/>
              <a:gd name="connsiteX1" fmla="*/ 927717 w 968636"/>
              <a:gd name="connsiteY1" fmla="*/ 172490 h 840401"/>
              <a:gd name="connsiteX2" fmla="*/ 647166 w 968636"/>
              <a:gd name="connsiteY2" fmla="*/ 840401 h 840401"/>
              <a:gd name="connsiteX3" fmla="*/ 26527 w 968636"/>
              <a:gd name="connsiteY3" fmla="*/ 87264 h 840401"/>
              <a:gd name="connsiteX4" fmla="*/ 492393 w 968636"/>
              <a:gd name="connsiteY4" fmla="*/ 186843 h 840401"/>
              <a:gd name="connsiteX0" fmla="*/ 492393 w 952774"/>
              <a:gd name="connsiteY0" fmla="*/ 186843 h 840401"/>
              <a:gd name="connsiteX1" fmla="*/ 909658 w 952774"/>
              <a:gd name="connsiteY1" fmla="*/ 131209 h 840401"/>
              <a:gd name="connsiteX2" fmla="*/ 647166 w 952774"/>
              <a:gd name="connsiteY2" fmla="*/ 840401 h 840401"/>
              <a:gd name="connsiteX3" fmla="*/ 26527 w 952774"/>
              <a:gd name="connsiteY3" fmla="*/ 87264 h 840401"/>
              <a:gd name="connsiteX4" fmla="*/ 492393 w 952774"/>
              <a:gd name="connsiteY4" fmla="*/ 186843 h 840401"/>
              <a:gd name="connsiteX0" fmla="*/ 492393 w 988043"/>
              <a:gd name="connsiteY0" fmla="*/ 294186 h 947744"/>
              <a:gd name="connsiteX1" fmla="*/ 949512 w 988043"/>
              <a:gd name="connsiteY1" fmla="*/ 83354 h 947744"/>
              <a:gd name="connsiteX2" fmla="*/ 647166 w 988043"/>
              <a:gd name="connsiteY2" fmla="*/ 947744 h 947744"/>
              <a:gd name="connsiteX3" fmla="*/ 26527 w 988043"/>
              <a:gd name="connsiteY3" fmla="*/ 194607 h 947744"/>
              <a:gd name="connsiteX4" fmla="*/ 492393 w 988043"/>
              <a:gd name="connsiteY4" fmla="*/ 294186 h 947744"/>
              <a:gd name="connsiteX0" fmla="*/ 492474 w 987873"/>
              <a:gd name="connsiteY0" fmla="*/ 294188 h 912152"/>
              <a:gd name="connsiteX1" fmla="*/ 949593 w 987873"/>
              <a:gd name="connsiteY1" fmla="*/ 83356 h 912152"/>
              <a:gd name="connsiteX2" fmla="*/ 644809 w 987873"/>
              <a:gd name="connsiteY2" fmla="*/ 912153 h 912152"/>
              <a:gd name="connsiteX3" fmla="*/ 26608 w 987873"/>
              <a:gd name="connsiteY3" fmla="*/ 194609 h 912152"/>
              <a:gd name="connsiteX4" fmla="*/ 492474 w 987873"/>
              <a:gd name="connsiteY4" fmla="*/ 294188 h 912152"/>
              <a:gd name="connsiteX0" fmla="*/ 492474 w 980105"/>
              <a:gd name="connsiteY0" fmla="*/ 294188 h 912154"/>
              <a:gd name="connsiteX1" fmla="*/ 949593 w 980105"/>
              <a:gd name="connsiteY1" fmla="*/ 83356 h 912154"/>
              <a:gd name="connsiteX2" fmla="*/ 644809 w 980105"/>
              <a:gd name="connsiteY2" fmla="*/ 912153 h 912154"/>
              <a:gd name="connsiteX3" fmla="*/ 26608 w 980105"/>
              <a:gd name="connsiteY3" fmla="*/ 194609 h 912154"/>
              <a:gd name="connsiteX4" fmla="*/ 492474 w 980105"/>
              <a:gd name="connsiteY4" fmla="*/ 294188 h 912154"/>
              <a:gd name="connsiteX0" fmla="*/ 491464 w 979095"/>
              <a:gd name="connsiteY0" fmla="*/ 294188 h 912152"/>
              <a:gd name="connsiteX1" fmla="*/ 948583 w 979095"/>
              <a:gd name="connsiteY1" fmla="*/ 83356 h 912152"/>
              <a:gd name="connsiteX2" fmla="*/ 643799 w 979095"/>
              <a:gd name="connsiteY2" fmla="*/ 912153 h 912152"/>
              <a:gd name="connsiteX3" fmla="*/ 25598 w 979095"/>
              <a:gd name="connsiteY3" fmla="*/ 194609 h 912152"/>
              <a:gd name="connsiteX4" fmla="*/ 491464 w 979095"/>
              <a:gd name="connsiteY4" fmla="*/ 294188 h 912152"/>
              <a:gd name="connsiteX0" fmla="*/ 504877 w 979095"/>
              <a:gd name="connsiteY0" fmla="*/ 231074 h 933002"/>
              <a:gd name="connsiteX1" fmla="*/ 948583 w 979095"/>
              <a:gd name="connsiteY1" fmla="*/ 104205 h 933002"/>
              <a:gd name="connsiteX2" fmla="*/ 643799 w 979095"/>
              <a:gd name="connsiteY2" fmla="*/ 933002 h 933002"/>
              <a:gd name="connsiteX3" fmla="*/ 25598 w 979095"/>
              <a:gd name="connsiteY3" fmla="*/ 215458 h 933002"/>
              <a:gd name="connsiteX4" fmla="*/ 504877 w 979095"/>
              <a:gd name="connsiteY4" fmla="*/ 231074 h 933002"/>
              <a:gd name="connsiteX0" fmla="*/ 533700 w 1007918"/>
              <a:gd name="connsiteY0" fmla="*/ 231074 h 933002"/>
              <a:gd name="connsiteX1" fmla="*/ 977406 w 1007918"/>
              <a:gd name="connsiteY1" fmla="*/ 104205 h 933002"/>
              <a:gd name="connsiteX2" fmla="*/ 672622 w 1007918"/>
              <a:gd name="connsiteY2" fmla="*/ 933002 h 933002"/>
              <a:gd name="connsiteX3" fmla="*/ 54421 w 1007918"/>
              <a:gd name="connsiteY3" fmla="*/ 215458 h 933002"/>
              <a:gd name="connsiteX4" fmla="*/ 533700 w 1007918"/>
              <a:gd name="connsiteY4" fmla="*/ 231074 h 933002"/>
              <a:gd name="connsiteX0" fmla="*/ 533700 w 1026849"/>
              <a:gd name="connsiteY0" fmla="*/ 231074 h 933002"/>
              <a:gd name="connsiteX1" fmla="*/ 977406 w 1026849"/>
              <a:gd name="connsiteY1" fmla="*/ 104205 h 933002"/>
              <a:gd name="connsiteX2" fmla="*/ 672622 w 1026849"/>
              <a:gd name="connsiteY2" fmla="*/ 933002 h 933002"/>
              <a:gd name="connsiteX3" fmla="*/ 54421 w 1026849"/>
              <a:gd name="connsiteY3" fmla="*/ 215458 h 933002"/>
              <a:gd name="connsiteX4" fmla="*/ 533700 w 1026849"/>
              <a:gd name="connsiteY4" fmla="*/ 231074 h 933002"/>
              <a:gd name="connsiteX0" fmla="*/ 533700 w 1032683"/>
              <a:gd name="connsiteY0" fmla="*/ 305106 h 1007034"/>
              <a:gd name="connsiteX1" fmla="*/ 983812 w 1032683"/>
              <a:gd name="connsiteY1" fmla="*/ 80637 h 1007034"/>
              <a:gd name="connsiteX2" fmla="*/ 672622 w 1032683"/>
              <a:gd name="connsiteY2" fmla="*/ 1007034 h 1007034"/>
              <a:gd name="connsiteX3" fmla="*/ 54421 w 1032683"/>
              <a:gd name="connsiteY3" fmla="*/ 289490 h 1007034"/>
              <a:gd name="connsiteX4" fmla="*/ 533700 w 1032683"/>
              <a:gd name="connsiteY4" fmla="*/ 305106 h 1007034"/>
              <a:gd name="connsiteX0" fmla="*/ 511779 w 1032683"/>
              <a:gd name="connsiteY0" fmla="*/ 252541 h 1022301"/>
              <a:gd name="connsiteX1" fmla="*/ 983812 w 1032683"/>
              <a:gd name="connsiteY1" fmla="*/ 95904 h 1022301"/>
              <a:gd name="connsiteX2" fmla="*/ 672622 w 1032683"/>
              <a:gd name="connsiteY2" fmla="*/ 1022301 h 1022301"/>
              <a:gd name="connsiteX3" fmla="*/ 54421 w 1032683"/>
              <a:gd name="connsiteY3" fmla="*/ 304757 h 1022301"/>
              <a:gd name="connsiteX4" fmla="*/ 511779 w 1032683"/>
              <a:gd name="connsiteY4" fmla="*/ 252541 h 1022301"/>
              <a:gd name="connsiteX0" fmla="*/ 535393 w 1056297"/>
              <a:gd name="connsiteY0" fmla="*/ 252541 h 1022301"/>
              <a:gd name="connsiteX1" fmla="*/ 1007426 w 1056297"/>
              <a:gd name="connsiteY1" fmla="*/ 95904 h 1022301"/>
              <a:gd name="connsiteX2" fmla="*/ 696236 w 1056297"/>
              <a:gd name="connsiteY2" fmla="*/ 1022301 h 1022301"/>
              <a:gd name="connsiteX3" fmla="*/ 53088 w 1056297"/>
              <a:gd name="connsiteY3" fmla="*/ 283158 h 1022301"/>
              <a:gd name="connsiteX4" fmla="*/ 535393 w 1056297"/>
              <a:gd name="connsiteY4" fmla="*/ 252541 h 102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297" h="1022301">
                <a:moveTo>
                  <a:pt x="535393" y="252541"/>
                </a:moveTo>
                <a:cubicBezTo>
                  <a:pt x="539381" y="42208"/>
                  <a:pt x="836658" y="-106085"/>
                  <a:pt x="1007426" y="95904"/>
                </a:cubicBezTo>
                <a:cubicBezTo>
                  <a:pt x="1195301" y="385363"/>
                  <a:pt x="787288" y="759887"/>
                  <a:pt x="696236" y="1022301"/>
                </a:cubicBezTo>
                <a:cubicBezTo>
                  <a:pt x="611539" y="926829"/>
                  <a:pt x="-214387" y="755368"/>
                  <a:pt x="53088" y="283158"/>
                </a:cubicBezTo>
                <a:cubicBezTo>
                  <a:pt x="218859" y="60462"/>
                  <a:pt x="496608" y="197565"/>
                  <a:pt x="535393" y="252541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Heart 8"/>
          <p:cNvSpPr/>
          <p:nvPr/>
        </p:nvSpPr>
        <p:spPr>
          <a:xfrm rot="20760000">
            <a:off x="5021902" y="2432907"/>
            <a:ext cx="719289" cy="799267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289" h="767057">
                <a:moveTo>
                  <a:pt x="334364" y="246643"/>
                </a:moveTo>
                <a:cubicBezTo>
                  <a:pt x="403880" y="82142"/>
                  <a:pt x="490417" y="-88310"/>
                  <a:pt x="688088" y="51963"/>
                </a:cubicBezTo>
                <a:cubicBezTo>
                  <a:pt x="822569" y="230473"/>
                  <a:pt x="478275" y="585708"/>
                  <a:pt x="486898" y="767057"/>
                </a:cubicBezTo>
                <a:cubicBezTo>
                  <a:pt x="457530" y="641802"/>
                  <a:pt x="-110638" y="559912"/>
                  <a:pt x="19279" y="269217"/>
                </a:cubicBezTo>
                <a:cubicBezTo>
                  <a:pt x="79916" y="167120"/>
                  <a:pt x="295579" y="191667"/>
                  <a:pt x="334364" y="24664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Heart 6"/>
          <p:cNvSpPr/>
          <p:nvPr/>
        </p:nvSpPr>
        <p:spPr>
          <a:xfrm rot="20760000">
            <a:off x="3671124" y="1839476"/>
            <a:ext cx="365374" cy="439822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374" h="422097">
                <a:moveTo>
                  <a:pt x="173183" y="114732"/>
                </a:moveTo>
                <a:cubicBezTo>
                  <a:pt x="242699" y="-49769"/>
                  <a:pt x="307465" y="457"/>
                  <a:pt x="340247" y="36274"/>
                </a:cubicBezTo>
                <a:cubicBezTo>
                  <a:pt x="405091" y="118999"/>
                  <a:pt x="343464" y="291455"/>
                  <a:pt x="166599" y="422097"/>
                </a:cubicBezTo>
                <a:cubicBezTo>
                  <a:pt x="113048" y="353601"/>
                  <a:pt x="-38906" y="195662"/>
                  <a:pt x="9322" y="80492"/>
                </a:cubicBezTo>
                <a:cubicBezTo>
                  <a:pt x="39409" y="14991"/>
                  <a:pt x="134398" y="59756"/>
                  <a:pt x="173183" y="114732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Heart 2"/>
          <p:cNvSpPr/>
          <p:nvPr/>
        </p:nvSpPr>
        <p:spPr>
          <a:xfrm rot="20760000">
            <a:off x="833536" y="1536472"/>
            <a:ext cx="480965" cy="512417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965" h="599302">
                <a:moveTo>
                  <a:pt x="273369" y="270439"/>
                </a:moveTo>
                <a:cubicBezTo>
                  <a:pt x="342885" y="105938"/>
                  <a:pt x="364274" y="-33141"/>
                  <a:pt x="449832" y="6964"/>
                </a:cubicBezTo>
                <a:cubicBezTo>
                  <a:pt x="530043" y="56359"/>
                  <a:pt x="441812" y="396009"/>
                  <a:pt x="337538" y="599302"/>
                </a:cubicBezTo>
                <a:cubicBezTo>
                  <a:pt x="182464" y="521765"/>
                  <a:pt x="-12716" y="534235"/>
                  <a:pt x="652" y="385869"/>
                </a:cubicBezTo>
                <a:cubicBezTo>
                  <a:pt x="30063" y="281457"/>
                  <a:pt x="171769" y="206271"/>
                  <a:pt x="273369" y="270439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Heart 1"/>
          <p:cNvSpPr/>
          <p:nvPr/>
        </p:nvSpPr>
        <p:spPr>
          <a:xfrm rot="20760000">
            <a:off x="49085" y="1251477"/>
            <a:ext cx="659436" cy="553260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36" h="553260">
                <a:moveTo>
                  <a:pt x="319884" y="224397"/>
                </a:moveTo>
                <a:cubicBezTo>
                  <a:pt x="397421" y="88039"/>
                  <a:pt x="515063" y="-32277"/>
                  <a:pt x="600621" y="7828"/>
                </a:cubicBezTo>
                <a:cubicBezTo>
                  <a:pt x="777084" y="85366"/>
                  <a:pt x="512390" y="387491"/>
                  <a:pt x="384053" y="553260"/>
                </a:cubicBezTo>
                <a:cubicBezTo>
                  <a:pt x="228979" y="475723"/>
                  <a:pt x="-70473" y="309954"/>
                  <a:pt x="15084" y="152207"/>
                </a:cubicBezTo>
                <a:cubicBezTo>
                  <a:pt x="68558" y="104081"/>
                  <a:pt x="218284" y="160229"/>
                  <a:pt x="319884" y="224397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Heart 3"/>
          <p:cNvSpPr/>
          <p:nvPr/>
        </p:nvSpPr>
        <p:spPr>
          <a:xfrm rot="20963426">
            <a:off x="1558342" y="2440083"/>
            <a:ext cx="415132" cy="419969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132" h="491179">
                <a:moveTo>
                  <a:pt x="217651" y="149424"/>
                </a:moveTo>
                <a:cubicBezTo>
                  <a:pt x="287167" y="-15077"/>
                  <a:pt x="362232" y="-16020"/>
                  <a:pt x="399583" y="17176"/>
                </a:cubicBezTo>
                <a:cubicBezTo>
                  <a:pt x="456445" y="59228"/>
                  <a:pt x="346708" y="287886"/>
                  <a:pt x="242434" y="491179"/>
                </a:cubicBezTo>
                <a:cubicBezTo>
                  <a:pt x="118448" y="377376"/>
                  <a:pt x="-8784" y="169514"/>
                  <a:pt x="476" y="105300"/>
                </a:cubicBezTo>
                <a:cubicBezTo>
                  <a:pt x="29887" y="888"/>
                  <a:pt x="116051" y="85256"/>
                  <a:pt x="217651" y="149424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Heart 13"/>
          <p:cNvSpPr/>
          <p:nvPr/>
        </p:nvSpPr>
        <p:spPr>
          <a:xfrm rot="20760000">
            <a:off x="8392481" y="1584396"/>
            <a:ext cx="750714" cy="734664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  <a:gd name="connsiteX0" fmla="*/ 540014 w 976380"/>
              <a:gd name="connsiteY0" fmla="*/ 273144 h 793558"/>
              <a:gd name="connsiteX1" fmla="*/ 934655 w 976380"/>
              <a:gd name="connsiteY1" fmla="*/ 89210 h 793558"/>
              <a:gd name="connsiteX2" fmla="*/ 692548 w 976380"/>
              <a:gd name="connsiteY2" fmla="*/ 793558 h 793558"/>
              <a:gd name="connsiteX3" fmla="*/ 25046 w 976380"/>
              <a:gd name="connsiteY3" fmla="*/ 148775 h 793558"/>
              <a:gd name="connsiteX4" fmla="*/ 540014 w 976380"/>
              <a:gd name="connsiteY4" fmla="*/ 273144 h 793558"/>
              <a:gd name="connsiteX0" fmla="*/ 494633 w 930999"/>
              <a:gd name="connsiteY0" fmla="*/ 299574 h 819988"/>
              <a:gd name="connsiteX1" fmla="*/ 889274 w 930999"/>
              <a:gd name="connsiteY1" fmla="*/ 115640 h 819988"/>
              <a:gd name="connsiteX2" fmla="*/ 647167 w 930999"/>
              <a:gd name="connsiteY2" fmla="*/ 819988 h 819988"/>
              <a:gd name="connsiteX3" fmla="*/ 26528 w 930999"/>
              <a:gd name="connsiteY3" fmla="*/ 66851 h 819988"/>
              <a:gd name="connsiteX4" fmla="*/ 494633 w 930999"/>
              <a:gd name="connsiteY4" fmla="*/ 299574 h 819988"/>
              <a:gd name="connsiteX0" fmla="*/ 492393 w 930998"/>
              <a:gd name="connsiteY0" fmla="*/ 186843 h 840401"/>
              <a:gd name="connsiteX1" fmla="*/ 889273 w 930998"/>
              <a:gd name="connsiteY1" fmla="*/ 136053 h 840401"/>
              <a:gd name="connsiteX2" fmla="*/ 647166 w 930998"/>
              <a:gd name="connsiteY2" fmla="*/ 840401 h 840401"/>
              <a:gd name="connsiteX3" fmla="*/ 26527 w 930998"/>
              <a:gd name="connsiteY3" fmla="*/ 87264 h 840401"/>
              <a:gd name="connsiteX4" fmla="*/ 492393 w 930998"/>
              <a:gd name="connsiteY4" fmla="*/ 186843 h 840401"/>
              <a:gd name="connsiteX0" fmla="*/ 492393 w 965221"/>
              <a:gd name="connsiteY0" fmla="*/ 186843 h 840401"/>
              <a:gd name="connsiteX1" fmla="*/ 927717 w 965221"/>
              <a:gd name="connsiteY1" fmla="*/ 172490 h 840401"/>
              <a:gd name="connsiteX2" fmla="*/ 647166 w 965221"/>
              <a:gd name="connsiteY2" fmla="*/ 840401 h 840401"/>
              <a:gd name="connsiteX3" fmla="*/ 26527 w 965221"/>
              <a:gd name="connsiteY3" fmla="*/ 87264 h 840401"/>
              <a:gd name="connsiteX4" fmla="*/ 492393 w 965221"/>
              <a:gd name="connsiteY4" fmla="*/ 186843 h 840401"/>
              <a:gd name="connsiteX0" fmla="*/ 492393 w 968636"/>
              <a:gd name="connsiteY0" fmla="*/ 186843 h 840401"/>
              <a:gd name="connsiteX1" fmla="*/ 927717 w 968636"/>
              <a:gd name="connsiteY1" fmla="*/ 172490 h 840401"/>
              <a:gd name="connsiteX2" fmla="*/ 647166 w 968636"/>
              <a:gd name="connsiteY2" fmla="*/ 840401 h 840401"/>
              <a:gd name="connsiteX3" fmla="*/ 26527 w 968636"/>
              <a:gd name="connsiteY3" fmla="*/ 87264 h 840401"/>
              <a:gd name="connsiteX4" fmla="*/ 492393 w 968636"/>
              <a:gd name="connsiteY4" fmla="*/ 186843 h 840401"/>
              <a:gd name="connsiteX0" fmla="*/ 492393 w 952774"/>
              <a:gd name="connsiteY0" fmla="*/ 186843 h 840401"/>
              <a:gd name="connsiteX1" fmla="*/ 909658 w 952774"/>
              <a:gd name="connsiteY1" fmla="*/ 131209 h 840401"/>
              <a:gd name="connsiteX2" fmla="*/ 647166 w 952774"/>
              <a:gd name="connsiteY2" fmla="*/ 840401 h 840401"/>
              <a:gd name="connsiteX3" fmla="*/ 26527 w 952774"/>
              <a:gd name="connsiteY3" fmla="*/ 87264 h 840401"/>
              <a:gd name="connsiteX4" fmla="*/ 492393 w 952774"/>
              <a:gd name="connsiteY4" fmla="*/ 186843 h 840401"/>
              <a:gd name="connsiteX0" fmla="*/ 492393 w 988043"/>
              <a:gd name="connsiteY0" fmla="*/ 294186 h 947744"/>
              <a:gd name="connsiteX1" fmla="*/ 949512 w 988043"/>
              <a:gd name="connsiteY1" fmla="*/ 83354 h 947744"/>
              <a:gd name="connsiteX2" fmla="*/ 647166 w 988043"/>
              <a:gd name="connsiteY2" fmla="*/ 947744 h 947744"/>
              <a:gd name="connsiteX3" fmla="*/ 26527 w 988043"/>
              <a:gd name="connsiteY3" fmla="*/ 194607 h 947744"/>
              <a:gd name="connsiteX4" fmla="*/ 492393 w 988043"/>
              <a:gd name="connsiteY4" fmla="*/ 294186 h 947744"/>
              <a:gd name="connsiteX0" fmla="*/ 492474 w 987873"/>
              <a:gd name="connsiteY0" fmla="*/ 294188 h 912152"/>
              <a:gd name="connsiteX1" fmla="*/ 949593 w 987873"/>
              <a:gd name="connsiteY1" fmla="*/ 83356 h 912152"/>
              <a:gd name="connsiteX2" fmla="*/ 644809 w 987873"/>
              <a:gd name="connsiteY2" fmla="*/ 912153 h 912152"/>
              <a:gd name="connsiteX3" fmla="*/ 26608 w 987873"/>
              <a:gd name="connsiteY3" fmla="*/ 194609 h 912152"/>
              <a:gd name="connsiteX4" fmla="*/ 492474 w 987873"/>
              <a:gd name="connsiteY4" fmla="*/ 294188 h 912152"/>
              <a:gd name="connsiteX0" fmla="*/ 492474 w 980105"/>
              <a:gd name="connsiteY0" fmla="*/ 294188 h 912154"/>
              <a:gd name="connsiteX1" fmla="*/ 949593 w 980105"/>
              <a:gd name="connsiteY1" fmla="*/ 83356 h 912154"/>
              <a:gd name="connsiteX2" fmla="*/ 644809 w 980105"/>
              <a:gd name="connsiteY2" fmla="*/ 912153 h 912154"/>
              <a:gd name="connsiteX3" fmla="*/ 26608 w 980105"/>
              <a:gd name="connsiteY3" fmla="*/ 194609 h 912154"/>
              <a:gd name="connsiteX4" fmla="*/ 492474 w 980105"/>
              <a:gd name="connsiteY4" fmla="*/ 294188 h 912154"/>
              <a:gd name="connsiteX0" fmla="*/ 491464 w 979095"/>
              <a:gd name="connsiteY0" fmla="*/ 294188 h 912152"/>
              <a:gd name="connsiteX1" fmla="*/ 948583 w 979095"/>
              <a:gd name="connsiteY1" fmla="*/ 83356 h 912152"/>
              <a:gd name="connsiteX2" fmla="*/ 643799 w 979095"/>
              <a:gd name="connsiteY2" fmla="*/ 912153 h 912152"/>
              <a:gd name="connsiteX3" fmla="*/ 25598 w 979095"/>
              <a:gd name="connsiteY3" fmla="*/ 194609 h 912152"/>
              <a:gd name="connsiteX4" fmla="*/ 491464 w 979095"/>
              <a:gd name="connsiteY4" fmla="*/ 294188 h 912152"/>
              <a:gd name="connsiteX0" fmla="*/ 504877 w 979095"/>
              <a:gd name="connsiteY0" fmla="*/ 231074 h 933002"/>
              <a:gd name="connsiteX1" fmla="*/ 948583 w 979095"/>
              <a:gd name="connsiteY1" fmla="*/ 104205 h 933002"/>
              <a:gd name="connsiteX2" fmla="*/ 643799 w 979095"/>
              <a:gd name="connsiteY2" fmla="*/ 933002 h 933002"/>
              <a:gd name="connsiteX3" fmla="*/ 25598 w 979095"/>
              <a:gd name="connsiteY3" fmla="*/ 215458 h 933002"/>
              <a:gd name="connsiteX4" fmla="*/ 504877 w 979095"/>
              <a:gd name="connsiteY4" fmla="*/ 231074 h 933002"/>
              <a:gd name="connsiteX0" fmla="*/ 533700 w 1007918"/>
              <a:gd name="connsiteY0" fmla="*/ 231074 h 933002"/>
              <a:gd name="connsiteX1" fmla="*/ 977406 w 1007918"/>
              <a:gd name="connsiteY1" fmla="*/ 104205 h 933002"/>
              <a:gd name="connsiteX2" fmla="*/ 672622 w 1007918"/>
              <a:gd name="connsiteY2" fmla="*/ 933002 h 933002"/>
              <a:gd name="connsiteX3" fmla="*/ 54421 w 1007918"/>
              <a:gd name="connsiteY3" fmla="*/ 215458 h 933002"/>
              <a:gd name="connsiteX4" fmla="*/ 533700 w 1007918"/>
              <a:gd name="connsiteY4" fmla="*/ 231074 h 933002"/>
              <a:gd name="connsiteX0" fmla="*/ 533700 w 1026849"/>
              <a:gd name="connsiteY0" fmla="*/ 231074 h 933002"/>
              <a:gd name="connsiteX1" fmla="*/ 977406 w 1026849"/>
              <a:gd name="connsiteY1" fmla="*/ 104205 h 933002"/>
              <a:gd name="connsiteX2" fmla="*/ 672622 w 1026849"/>
              <a:gd name="connsiteY2" fmla="*/ 933002 h 933002"/>
              <a:gd name="connsiteX3" fmla="*/ 54421 w 1026849"/>
              <a:gd name="connsiteY3" fmla="*/ 215458 h 933002"/>
              <a:gd name="connsiteX4" fmla="*/ 533700 w 1026849"/>
              <a:gd name="connsiteY4" fmla="*/ 231074 h 933002"/>
              <a:gd name="connsiteX0" fmla="*/ 533700 w 1032683"/>
              <a:gd name="connsiteY0" fmla="*/ 305106 h 1007034"/>
              <a:gd name="connsiteX1" fmla="*/ 983812 w 1032683"/>
              <a:gd name="connsiteY1" fmla="*/ 80637 h 1007034"/>
              <a:gd name="connsiteX2" fmla="*/ 672622 w 1032683"/>
              <a:gd name="connsiteY2" fmla="*/ 1007034 h 1007034"/>
              <a:gd name="connsiteX3" fmla="*/ 54421 w 1032683"/>
              <a:gd name="connsiteY3" fmla="*/ 289490 h 1007034"/>
              <a:gd name="connsiteX4" fmla="*/ 533700 w 1032683"/>
              <a:gd name="connsiteY4" fmla="*/ 305106 h 1007034"/>
              <a:gd name="connsiteX0" fmla="*/ 511779 w 1032683"/>
              <a:gd name="connsiteY0" fmla="*/ 252541 h 1022301"/>
              <a:gd name="connsiteX1" fmla="*/ 983812 w 1032683"/>
              <a:gd name="connsiteY1" fmla="*/ 95904 h 1022301"/>
              <a:gd name="connsiteX2" fmla="*/ 672622 w 1032683"/>
              <a:gd name="connsiteY2" fmla="*/ 1022301 h 1022301"/>
              <a:gd name="connsiteX3" fmla="*/ 54421 w 1032683"/>
              <a:gd name="connsiteY3" fmla="*/ 304757 h 1022301"/>
              <a:gd name="connsiteX4" fmla="*/ 511779 w 1032683"/>
              <a:gd name="connsiteY4" fmla="*/ 252541 h 1022301"/>
              <a:gd name="connsiteX0" fmla="*/ 535393 w 1056297"/>
              <a:gd name="connsiteY0" fmla="*/ 252541 h 1022301"/>
              <a:gd name="connsiteX1" fmla="*/ 1007426 w 1056297"/>
              <a:gd name="connsiteY1" fmla="*/ 95904 h 1022301"/>
              <a:gd name="connsiteX2" fmla="*/ 696236 w 1056297"/>
              <a:gd name="connsiteY2" fmla="*/ 1022301 h 1022301"/>
              <a:gd name="connsiteX3" fmla="*/ 53088 w 1056297"/>
              <a:gd name="connsiteY3" fmla="*/ 283158 h 1022301"/>
              <a:gd name="connsiteX4" fmla="*/ 535393 w 1056297"/>
              <a:gd name="connsiteY4" fmla="*/ 252541 h 1022301"/>
              <a:gd name="connsiteX0" fmla="*/ 542001 w 1054583"/>
              <a:gd name="connsiteY0" fmla="*/ 252541 h 1146982"/>
              <a:gd name="connsiteX1" fmla="*/ 1014034 w 1054583"/>
              <a:gd name="connsiteY1" fmla="*/ 95904 h 1146982"/>
              <a:gd name="connsiteX2" fmla="*/ 590033 w 1054583"/>
              <a:gd name="connsiteY2" fmla="*/ 1146982 h 1146982"/>
              <a:gd name="connsiteX3" fmla="*/ 59696 w 1054583"/>
              <a:gd name="connsiteY3" fmla="*/ 283158 h 1146982"/>
              <a:gd name="connsiteX4" fmla="*/ 542001 w 1054583"/>
              <a:gd name="connsiteY4" fmla="*/ 252541 h 1146982"/>
              <a:gd name="connsiteX0" fmla="*/ 540834 w 1053416"/>
              <a:gd name="connsiteY0" fmla="*/ 252541 h 1146982"/>
              <a:gd name="connsiteX1" fmla="*/ 1012867 w 1053416"/>
              <a:gd name="connsiteY1" fmla="*/ 95904 h 1146982"/>
              <a:gd name="connsiteX2" fmla="*/ 588866 w 1053416"/>
              <a:gd name="connsiteY2" fmla="*/ 1146982 h 1146982"/>
              <a:gd name="connsiteX3" fmla="*/ 58529 w 1053416"/>
              <a:gd name="connsiteY3" fmla="*/ 283158 h 1146982"/>
              <a:gd name="connsiteX4" fmla="*/ 540834 w 1053416"/>
              <a:gd name="connsiteY4" fmla="*/ 252541 h 1146982"/>
              <a:gd name="connsiteX0" fmla="*/ 540834 w 1050762"/>
              <a:gd name="connsiteY0" fmla="*/ 252541 h 1146982"/>
              <a:gd name="connsiteX1" fmla="*/ 1012867 w 1050762"/>
              <a:gd name="connsiteY1" fmla="*/ 95904 h 1146982"/>
              <a:gd name="connsiteX2" fmla="*/ 588866 w 1050762"/>
              <a:gd name="connsiteY2" fmla="*/ 1146982 h 1146982"/>
              <a:gd name="connsiteX3" fmla="*/ 58529 w 1050762"/>
              <a:gd name="connsiteY3" fmla="*/ 283158 h 1146982"/>
              <a:gd name="connsiteX4" fmla="*/ 540834 w 1050762"/>
              <a:gd name="connsiteY4" fmla="*/ 252541 h 1146982"/>
              <a:gd name="connsiteX0" fmla="*/ 562609 w 1072537"/>
              <a:gd name="connsiteY0" fmla="*/ 252541 h 1146982"/>
              <a:gd name="connsiteX1" fmla="*/ 1034642 w 1072537"/>
              <a:gd name="connsiteY1" fmla="*/ 95904 h 1146982"/>
              <a:gd name="connsiteX2" fmla="*/ 610641 w 1072537"/>
              <a:gd name="connsiteY2" fmla="*/ 1146982 h 1146982"/>
              <a:gd name="connsiteX3" fmla="*/ 80304 w 1072537"/>
              <a:gd name="connsiteY3" fmla="*/ 283158 h 1146982"/>
              <a:gd name="connsiteX4" fmla="*/ 562609 w 1072537"/>
              <a:gd name="connsiteY4" fmla="*/ 252541 h 1146982"/>
              <a:gd name="connsiteX0" fmla="*/ 573229 w 1072537"/>
              <a:gd name="connsiteY0" fmla="*/ 441923 h 1108888"/>
              <a:gd name="connsiteX1" fmla="*/ 1034642 w 1072537"/>
              <a:gd name="connsiteY1" fmla="*/ 57810 h 1108888"/>
              <a:gd name="connsiteX2" fmla="*/ 610641 w 1072537"/>
              <a:gd name="connsiteY2" fmla="*/ 1108888 h 1108888"/>
              <a:gd name="connsiteX3" fmla="*/ 80304 w 1072537"/>
              <a:gd name="connsiteY3" fmla="*/ 245064 h 1108888"/>
              <a:gd name="connsiteX4" fmla="*/ 573229 w 1072537"/>
              <a:gd name="connsiteY4" fmla="*/ 441923 h 1108888"/>
              <a:gd name="connsiteX0" fmla="*/ 573229 w 1072537"/>
              <a:gd name="connsiteY0" fmla="*/ 441921 h 1108886"/>
              <a:gd name="connsiteX1" fmla="*/ 1034642 w 1072537"/>
              <a:gd name="connsiteY1" fmla="*/ 57808 h 1108886"/>
              <a:gd name="connsiteX2" fmla="*/ 610641 w 1072537"/>
              <a:gd name="connsiteY2" fmla="*/ 1108886 h 1108886"/>
              <a:gd name="connsiteX3" fmla="*/ 80304 w 1072537"/>
              <a:gd name="connsiteY3" fmla="*/ 245062 h 1108886"/>
              <a:gd name="connsiteX4" fmla="*/ 573229 w 1072537"/>
              <a:gd name="connsiteY4" fmla="*/ 441921 h 1108886"/>
              <a:gd name="connsiteX0" fmla="*/ 563222 w 1062530"/>
              <a:gd name="connsiteY0" fmla="*/ 441921 h 1108886"/>
              <a:gd name="connsiteX1" fmla="*/ 1024635 w 1062530"/>
              <a:gd name="connsiteY1" fmla="*/ 57808 h 1108886"/>
              <a:gd name="connsiteX2" fmla="*/ 600634 w 1062530"/>
              <a:gd name="connsiteY2" fmla="*/ 1108886 h 1108886"/>
              <a:gd name="connsiteX3" fmla="*/ 70297 w 1062530"/>
              <a:gd name="connsiteY3" fmla="*/ 245062 h 1108886"/>
              <a:gd name="connsiteX4" fmla="*/ 563222 w 1062530"/>
              <a:gd name="connsiteY4" fmla="*/ 441921 h 1108886"/>
              <a:gd name="connsiteX0" fmla="*/ 567157 w 1066465"/>
              <a:gd name="connsiteY0" fmla="*/ 441921 h 1108886"/>
              <a:gd name="connsiteX1" fmla="*/ 1028570 w 1066465"/>
              <a:gd name="connsiteY1" fmla="*/ 57808 h 1108886"/>
              <a:gd name="connsiteX2" fmla="*/ 604569 w 1066465"/>
              <a:gd name="connsiteY2" fmla="*/ 1108886 h 1108886"/>
              <a:gd name="connsiteX3" fmla="*/ 74232 w 1066465"/>
              <a:gd name="connsiteY3" fmla="*/ 245062 h 1108886"/>
              <a:gd name="connsiteX4" fmla="*/ 567157 w 1066465"/>
              <a:gd name="connsiteY4" fmla="*/ 441921 h 1108886"/>
              <a:gd name="connsiteX0" fmla="*/ 567157 w 1036743"/>
              <a:gd name="connsiteY0" fmla="*/ 504940 h 1171905"/>
              <a:gd name="connsiteX1" fmla="*/ 997070 w 1036743"/>
              <a:gd name="connsiteY1" fmla="*/ 51313 h 1171905"/>
              <a:gd name="connsiteX2" fmla="*/ 604569 w 1036743"/>
              <a:gd name="connsiteY2" fmla="*/ 1171905 h 1171905"/>
              <a:gd name="connsiteX3" fmla="*/ 74232 w 1036743"/>
              <a:gd name="connsiteY3" fmla="*/ 308081 h 1171905"/>
              <a:gd name="connsiteX4" fmla="*/ 567157 w 1036743"/>
              <a:gd name="connsiteY4" fmla="*/ 504940 h 1171905"/>
              <a:gd name="connsiteX0" fmla="*/ 567157 w 1036743"/>
              <a:gd name="connsiteY0" fmla="*/ 506890 h 1173855"/>
              <a:gd name="connsiteX1" fmla="*/ 997070 w 1036743"/>
              <a:gd name="connsiteY1" fmla="*/ 53263 h 1173855"/>
              <a:gd name="connsiteX2" fmla="*/ 604569 w 1036743"/>
              <a:gd name="connsiteY2" fmla="*/ 1173855 h 1173855"/>
              <a:gd name="connsiteX3" fmla="*/ 74232 w 1036743"/>
              <a:gd name="connsiteY3" fmla="*/ 310031 h 1173855"/>
              <a:gd name="connsiteX4" fmla="*/ 567157 w 1036743"/>
              <a:gd name="connsiteY4" fmla="*/ 506890 h 1173855"/>
              <a:gd name="connsiteX0" fmla="*/ 567157 w 1016238"/>
              <a:gd name="connsiteY0" fmla="*/ 506890 h 1173855"/>
              <a:gd name="connsiteX1" fmla="*/ 997070 w 1016238"/>
              <a:gd name="connsiteY1" fmla="*/ 53263 h 1173855"/>
              <a:gd name="connsiteX2" fmla="*/ 604569 w 1016238"/>
              <a:gd name="connsiteY2" fmla="*/ 1173855 h 1173855"/>
              <a:gd name="connsiteX3" fmla="*/ 74232 w 1016238"/>
              <a:gd name="connsiteY3" fmla="*/ 310031 h 1173855"/>
              <a:gd name="connsiteX4" fmla="*/ 567157 w 1016238"/>
              <a:gd name="connsiteY4" fmla="*/ 506890 h 1173855"/>
              <a:gd name="connsiteX0" fmla="*/ 567157 w 1102550"/>
              <a:gd name="connsiteY0" fmla="*/ 506890 h 1173855"/>
              <a:gd name="connsiteX1" fmla="*/ 997070 w 1102550"/>
              <a:gd name="connsiteY1" fmla="*/ 53263 h 1173855"/>
              <a:gd name="connsiteX2" fmla="*/ 604569 w 1102550"/>
              <a:gd name="connsiteY2" fmla="*/ 1173855 h 1173855"/>
              <a:gd name="connsiteX3" fmla="*/ 74232 w 1102550"/>
              <a:gd name="connsiteY3" fmla="*/ 310031 h 1173855"/>
              <a:gd name="connsiteX4" fmla="*/ 567157 w 1102550"/>
              <a:gd name="connsiteY4" fmla="*/ 506890 h 1173855"/>
              <a:gd name="connsiteX0" fmla="*/ 554338 w 1089731"/>
              <a:gd name="connsiteY0" fmla="*/ 506890 h 1173855"/>
              <a:gd name="connsiteX1" fmla="*/ 984251 w 1089731"/>
              <a:gd name="connsiteY1" fmla="*/ 53263 h 1173855"/>
              <a:gd name="connsiteX2" fmla="*/ 591750 w 1089731"/>
              <a:gd name="connsiteY2" fmla="*/ 1173855 h 1173855"/>
              <a:gd name="connsiteX3" fmla="*/ 61413 w 1089731"/>
              <a:gd name="connsiteY3" fmla="*/ 310031 h 1173855"/>
              <a:gd name="connsiteX4" fmla="*/ 554338 w 1089731"/>
              <a:gd name="connsiteY4" fmla="*/ 506890 h 1173855"/>
              <a:gd name="connsiteX0" fmla="*/ 555161 w 1089329"/>
              <a:gd name="connsiteY0" fmla="*/ 506890 h 1226238"/>
              <a:gd name="connsiteX1" fmla="*/ 985074 w 1089329"/>
              <a:gd name="connsiteY1" fmla="*/ 53263 h 1226238"/>
              <a:gd name="connsiteX2" fmla="*/ 581010 w 1089329"/>
              <a:gd name="connsiteY2" fmla="*/ 1226238 h 1226238"/>
              <a:gd name="connsiteX3" fmla="*/ 62236 w 1089329"/>
              <a:gd name="connsiteY3" fmla="*/ 310031 h 1226238"/>
              <a:gd name="connsiteX4" fmla="*/ 555161 w 1089329"/>
              <a:gd name="connsiteY4" fmla="*/ 506890 h 122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9329" h="1226238">
                <a:moveTo>
                  <a:pt x="555161" y="506890"/>
                </a:moveTo>
                <a:cubicBezTo>
                  <a:pt x="559149" y="296557"/>
                  <a:pt x="655393" y="-154119"/>
                  <a:pt x="985074" y="53263"/>
                </a:cubicBezTo>
                <a:cubicBezTo>
                  <a:pt x="1355430" y="362766"/>
                  <a:pt x="623309" y="893293"/>
                  <a:pt x="581010" y="1226238"/>
                </a:cubicBezTo>
                <a:cubicBezTo>
                  <a:pt x="459675" y="710727"/>
                  <a:pt x="-203380" y="869908"/>
                  <a:pt x="62236" y="310031"/>
                </a:cubicBezTo>
                <a:cubicBezTo>
                  <a:pt x="275786" y="-53122"/>
                  <a:pt x="516376" y="451914"/>
                  <a:pt x="555161" y="50689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Heart 11"/>
          <p:cNvSpPr/>
          <p:nvPr/>
        </p:nvSpPr>
        <p:spPr>
          <a:xfrm rot="21411381">
            <a:off x="7035571" y="2836790"/>
            <a:ext cx="568549" cy="574421"/>
          </a:xfrm>
          <a:custGeom>
            <a:avLst/>
            <a:gdLst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585537"/>
              <a:gd name="connsiteY0" fmla="*/ 216569 h 545432"/>
              <a:gd name="connsiteX1" fmla="*/ 585537 w 585537"/>
              <a:gd name="connsiteY1" fmla="*/ 0 h 545432"/>
              <a:gd name="connsiteX2" fmla="*/ 368969 w 585537"/>
              <a:gd name="connsiteY2" fmla="*/ 545432 h 545432"/>
              <a:gd name="connsiteX3" fmla="*/ 0 w 585537"/>
              <a:gd name="connsiteY3" fmla="*/ 144379 h 545432"/>
              <a:gd name="connsiteX4" fmla="*/ 304800 w 585537"/>
              <a:gd name="connsiteY4" fmla="*/ 216569 h 545432"/>
              <a:gd name="connsiteX0" fmla="*/ 304800 w 619395"/>
              <a:gd name="connsiteY0" fmla="*/ 216569 h 545432"/>
              <a:gd name="connsiteX1" fmla="*/ 585537 w 619395"/>
              <a:gd name="connsiteY1" fmla="*/ 0 h 545432"/>
              <a:gd name="connsiteX2" fmla="*/ 368969 w 619395"/>
              <a:gd name="connsiteY2" fmla="*/ 545432 h 545432"/>
              <a:gd name="connsiteX3" fmla="*/ 0 w 619395"/>
              <a:gd name="connsiteY3" fmla="*/ 144379 h 545432"/>
              <a:gd name="connsiteX4" fmla="*/ 304800 w 619395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04800 w 624789"/>
              <a:gd name="connsiteY0" fmla="*/ 216569 h 545432"/>
              <a:gd name="connsiteX1" fmla="*/ 585537 w 624789"/>
              <a:gd name="connsiteY1" fmla="*/ 0 h 545432"/>
              <a:gd name="connsiteX2" fmla="*/ 368969 w 624789"/>
              <a:gd name="connsiteY2" fmla="*/ 545432 h 545432"/>
              <a:gd name="connsiteX3" fmla="*/ 0 w 624789"/>
              <a:gd name="connsiteY3" fmla="*/ 144379 h 545432"/>
              <a:gd name="connsiteX4" fmla="*/ 304800 w 624789"/>
              <a:gd name="connsiteY4" fmla="*/ 216569 h 545432"/>
              <a:gd name="connsiteX0" fmla="*/ 314688 w 634677"/>
              <a:gd name="connsiteY0" fmla="*/ 216569 h 545432"/>
              <a:gd name="connsiteX1" fmla="*/ 595425 w 634677"/>
              <a:gd name="connsiteY1" fmla="*/ 0 h 545432"/>
              <a:gd name="connsiteX2" fmla="*/ 378857 w 634677"/>
              <a:gd name="connsiteY2" fmla="*/ 545432 h 545432"/>
              <a:gd name="connsiteX3" fmla="*/ 9888 w 634677"/>
              <a:gd name="connsiteY3" fmla="*/ 144379 h 545432"/>
              <a:gd name="connsiteX4" fmla="*/ 314688 w 634677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5582 w 635571"/>
              <a:gd name="connsiteY0" fmla="*/ 216569 h 545432"/>
              <a:gd name="connsiteX1" fmla="*/ 596319 w 635571"/>
              <a:gd name="connsiteY1" fmla="*/ 0 h 545432"/>
              <a:gd name="connsiteX2" fmla="*/ 379751 w 635571"/>
              <a:gd name="connsiteY2" fmla="*/ 545432 h 545432"/>
              <a:gd name="connsiteX3" fmla="*/ 10782 w 635571"/>
              <a:gd name="connsiteY3" fmla="*/ 144379 h 545432"/>
              <a:gd name="connsiteX4" fmla="*/ 315582 w 635571"/>
              <a:gd name="connsiteY4" fmla="*/ 216569 h 545432"/>
              <a:gd name="connsiteX0" fmla="*/ 319884 w 639873"/>
              <a:gd name="connsiteY0" fmla="*/ 216569 h 545432"/>
              <a:gd name="connsiteX1" fmla="*/ 600621 w 639873"/>
              <a:gd name="connsiteY1" fmla="*/ 0 h 545432"/>
              <a:gd name="connsiteX2" fmla="*/ 384053 w 639873"/>
              <a:gd name="connsiteY2" fmla="*/ 545432 h 545432"/>
              <a:gd name="connsiteX3" fmla="*/ 15084 w 639873"/>
              <a:gd name="connsiteY3" fmla="*/ 144379 h 545432"/>
              <a:gd name="connsiteX4" fmla="*/ 319884 w 639873"/>
              <a:gd name="connsiteY4" fmla="*/ 216569 h 545432"/>
              <a:gd name="connsiteX0" fmla="*/ 319884 w 659436"/>
              <a:gd name="connsiteY0" fmla="*/ 216569 h 545432"/>
              <a:gd name="connsiteX1" fmla="*/ 600621 w 659436"/>
              <a:gd name="connsiteY1" fmla="*/ 0 h 545432"/>
              <a:gd name="connsiteX2" fmla="*/ 384053 w 659436"/>
              <a:gd name="connsiteY2" fmla="*/ 545432 h 545432"/>
              <a:gd name="connsiteX3" fmla="*/ 15084 w 659436"/>
              <a:gd name="connsiteY3" fmla="*/ 144379 h 545432"/>
              <a:gd name="connsiteX4" fmla="*/ 319884 w 659436"/>
              <a:gd name="connsiteY4" fmla="*/ 216569 h 545432"/>
              <a:gd name="connsiteX0" fmla="*/ 319884 w 659436"/>
              <a:gd name="connsiteY0" fmla="*/ 224397 h 553260"/>
              <a:gd name="connsiteX1" fmla="*/ 600621 w 659436"/>
              <a:gd name="connsiteY1" fmla="*/ 7828 h 553260"/>
              <a:gd name="connsiteX2" fmla="*/ 384053 w 659436"/>
              <a:gd name="connsiteY2" fmla="*/ 553260 h 553260"/>
              <a:gd name="connsiteX3" fmla="*/ 15084 w 659436"/>
              <a:gd name="connsiteY3" fmla="*/ 152207 h 553260"/>
              <a:gd name="connsiteX4" fmla="*/ 319884 w 659436"/>
              <a:gd name="connsiteY4" fmla="*/ 224397 h 553260"/>
              <a:gd name="connsiteX0" fmla="*/ 319884 w 574357"/>
              <a:gd name="connsiteY0" fmla="*/ 269529 h 598392"/>
              <a:gd name="connsiteX1" fmla="*/ 496347 w 574357"/>
              <a:gd name="connsiteY1" fmla="*/ 6054 h 598392"/>
              <a:gd name="connsiteX2" fmla="*/ 384053 w 574357"/>
              <a:gd name="connsiteY2" fmla="*/ 598392 h 598392"/>
              <a:gd name="connsiteX3" fmla="*/ 15084 w 574357"/>
              <a:gd name="connsiteY3" fmla="*/ 197339 h 598392"/>
              <a:gd name="connsiteX4" fmla="*/ 319884 w 574357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73988 w 528461"/>
              <a:gd name="connsiteY0" fmla="*/ 269529 h 598392"/>
              <a:gd name="connsiteX1" fmla="*/ 450451 w 528461"/>
              <a:gd name="connsiteY1" fmla="*/ 6054 h 598392"/>
              <a:gd name="connsiteX2" fmla="*/ 338157 w 528461"/>
              <a:gd name="connsiteY2" fmla="*/ 598392 h 598392"/>
              <a:gd name="connsiteX3" fmla="*/ 17314 w 528461"/>
              <a:gd name="connsiteY3" fmla="*/ 347435 h 598392"/>
              <a:gd name="connsiteX4" fmla="*/ 273988 w 528461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69529 h 598392"/>
              <a:gd name="connsiteX1" fmla="*/ 465683 w 543693"/>
              <a:gd name="connsiteY1" fmla="*/ 6054 h 598392"/>
              <a:gd name="connsiteX2" fmla="*/ 353389 w 543693"/>
              <a:gd name="connsiteY2" fmla="*/ 598392 h 598392"/>
              <a:gd name="connsiteX3" fmla="*/ 16503 w 543693"/>
              <a:gd name="connsiteY3" fmla="*/ 384959 h 598392"/>
              <a:gd name="connsiteX4" fmla="*/ 289220 w 543693"/>
              <a:gd name="connsiteY4" fmla="*/ 269529 h 598392"/>
              <a:gd name="connsiteX0" fmla="*/ 289220 w 543693"/>
              <a:gd name="connsiteY0" fmla="*/ 270439 h 599302"/>
              <a:gd name="connsiteX1" fmla="*/ 465683 w 543693"/>
              <a:gd name="connsiteY1" fmla="*/ 6964 h 599302"/>
              <a:gd name="connsiteX2" fmla="*/ 353389 w 543693"/>
              <a:gd name="connsiteY2" fmla="*/ 599302 h 599302"/>
              <a:gd name="connsiteX3" fmla="*/ 16503 w 543693"/>
              <a:gd name="connsiteY3" fmla="*/ 385869 h 599302"/>
              <a:gd name="connsiteX4" fmla="*/ 289220 w 543693"/>
              <a:gd name="connsiteY4" fmla="*/ 270439 h 599302"/>
              <a:gd name="connsiteX0" fmla="*/ 273369 w 527842"/>
              <a:gd name="connsiteY0" fmla="*/ 270439 h 599302"/>
              <a:gd name="connsiteX1" fmla="*/ 449832 w 527842"/>
              <a:gd name="connsiteY1" fmla="*/ 6964 h 599302"/>
              <a:gd name="connsiteX2" fmla="*/ 337538 w 527842"/>
              <a:gd name="connsiteY2" fmla="*/ 599302 h 599302"/>
              <a:gd name="connsiteX3" fmla="*/ 652 w 527842"/>
              <a:gd name="connsiteY3" fmla="*/ 385869 h 599302"/>
              <a:gd name="connsiteX4" fmla="*/ 273369 w 527842"/>
              <a:gd name="connsiteY4" fmla="*/ 270439 h 599302"/>
              <a:gd name="connsiteX0" fmla="*/ 273369 w 523104"/>
              <a:gd name="connsiteY0" fmla="*/ 270439 h 599302"/>
              <a:gd name="connsiteX1" fmla="*/ 449832 w 523104"/>
              <a:gd name="connsiteY1" fmla="*/ 6964 h 599302"/>
              <a:gd name="connsiteX2" fmla="*/ 337538 w 523104"/>
              <a:gd name="connsiteY2" fmla="*/ 599302 h 599302"/>
              <a:gd name="connsiteX3" fmla="*/ 652 w 523104"/>
              <a:gd name="connsiteY3" fmla="*/ 385869 h 599302"/>
              <a:gd name="connsiteX4" fmla="*/ 273369 w 523104"/>
              <a:gd name="connsiteY4" fmla="*/ 270439 h 599302"/>
              <a:gd name="connsiteX0" fmla="*/ 273369 w 480965"/>
              <a:gd name="connsiteY0" fmla="*/ 270439 h 599302"/>
              <a:gd name="connsiteX1" fmla="*/ 449832 w 480965"/>
              <a:gd name="connsiteY1" fmla="*/ 6964 h 599302"/>
              <a:gd name="connsiteX2" fmla="*/ 337538 w 480965"/>
              <a:gd name="connsiteY2" fmla="*/ 599302 h 599302"/>
              <a:gd name="connsiteX3" fmla="*/ 652 w 480965"/>
              <a:gd name="connsiteY3" fmla="*/ 385869 h 599302"/>
              <a:gd name="connsiteX4" fmla="*/ 273369 w 480965"/>
              <a:gd name="connsiteY4" fmla="*/ 270439 h 599302"/>
              <a:gd name="connsiteX0" fmla="*/ 312755 w 480965"/>
              <a:gd name="connsiteY0" fmla="*/ 258078 h 599833"/>
              <a:gd name="connsiteX1" fmla="*/ 449832 w 480965"/>
              <a:gd name="connsiteY1" fmla="*/ 7495 h 599833"/>
              <a:gd name="connsiteX2" fmla="*/ 337538 w 480965"/>
              <a:gd name="connsiteY2" fmla="*/ 599833 h 599833"/>
              <a:gd name="connsiteX3" fmla="*/ 652 w 480965"/>
              <a:gd name="connsiteY3" fmla="*/ 386400 h 599833"/>
              <a:gd name="connsiteX4" fmla="*/ 312755 w 480965"/>
              <a:gd name="connsiteY4" fmla="*/ 258078 h 599833"/>
              <a:gd name="connsiteX0" fmla="*/ 229911 w 398121"/>
              <a:gd name="connsiteY0" fmla="*/ 258078 h 599833"/>
              <a:gd name="connsiteX1" fmla="*/ 366988 w 398121"/>
              <a:gd name="connsiteY1" fmla="*/ 7495 h 599833"/>
              <a:gd name="connsiteX2" fmla="*/ 254694 w 398121"/>
              <a:gd name="connsiteY2" fmla="*/ 599833 h 599833"/>
              <a:gd name="connsiteX3" fmla="*/ 1083 w 398121"/>
              <a:gd name="connsiteY3" fmla="*/ 181469 h 599833"/>
              <a:gd name="connsiteX4" fmla="*/ 229911 w 398121"/>
              <a:gd name="connsiteY4" fmla="*/ 258078 h 599833"/>
              <a:gd name="connsiteX0" fmla="*/ 229911 w 453340"/>
              <a:gd name="connsiteY0" fmla="*/ 153784 h 495539"/>
              <a:gd name="connsiteX1" fmla="*/ 430839 w 453340"/>
              <a:gd name="connsiteY1" fmla="*/ 19855 h 495539"/>
              <a:gd name="connsiteX2" fmla="*/ 254694 w 453340"/>
              <a:gd name="connsiteY2" fmla="*/ 495539 h 495539"/>
              <a:gd name="connsiteX3" fmla="*/ 1083 w 453340"/>
              <a:gd name="connsiteY3" fmla="*/ 77175 h 495539"/>
              <a:gd name="connsiteX4" fmla="*/ 229911 w 453340"/>
              <a:gd name="connsiteY4" fmla="*/ 153784 h 495539"/>
              <a:gd name="connsiteX0" fmla="*/ 229911 w 434467"/>
              <a:gd name="connsiteY0" fmla="*/ 153784 h 495539"/>
              <a:gd name="connsiteX1" fmla="*/ 430839 w 434467"/>
              <a:gd name="connsiteY1" fmla="*/ 19855 h 495539"/>
              <a:gd name="connsiteX2" fmla="*/ 254694 w 434467"/>
              <a:gd name="connsiteY2" fmla="*/ 495539 h 495539"/>
              <a:gd name="connsiteX3" fmla="*/ 1083 w 434467"/>
              <a:gd name="connsiteY3" fmla="*/ 77175 h 495539"/>
              <a:gd name="connsiteX4" fmla="*/ 229911 w 434467"/>
              <a:gd name="connsiteY4" fmla="*/ 153784 h 495539"/>
              <a:gd name="connsiteX0" fmla="*/ 229911 w 444779"/>
              <a:gd name="connsiteY0" fmla="*/ 153784 h 495539"/>
              <a:gd name="connsiteX1" fmla="*/ 430839 w 444779"/>
              <a:gd name="connsiteY1" fmla="*/ 19855 h 495539"/>
              <a:gd name="connsiteX2" fmla="*/ 254694 w 444779"/>
              <a:gd name="connsiteY2" fmla="*/ 495539 h 495539"/>
              <a:gd name="connsiteX3" fmla="*/ 1083 w 444779"/>
              <a:gd name="connsiteY3" fmla="*/ 77175 h 495539"/>
              <a:gd name="connsiteX4" fmla="*/ 229911 w 444779"/>
              <a:gd name="connsiteY4" fmla="*/ 153784 h 495539"/>
              <a:gd name="connsiteX0" fmla="*/ 229911 w 433345"/>
              <a:gd name="connsiteY0" fmla="*/ 132732 h 474487"/>
              <a:gd name="connsiteX1" fmla="*/ 418388 w 433345"/>
              <a:gd name="connsiteY1" fmla="*/ 27834 h 474487"/>
              <a:gd name="connsiteX2" fmla="*/ 254694 w 433345"/>
              <a:gd name="connsiteY2" fmla="*/ 474487 h 474487"/>
              <a:gd name="connsiteX3" fmla="*/ 1083 w 433345"/>
              <a:gd name="connsiteY3" fmla="*/ 56123 h 474487"/>
              <a:gd name="connsiteX4" fmla="*/ 229911 w 433345"/>
              <a:gd name="connsiteY4" fmla="*/ 132732 h 474487"/>
              <a:gd name="connsiteX0" fmla="*/ 229911 w 427392"/>
              <a:gd name="connsiteY0" fmla="*/ 152481 h 494236"/>
              <a:gd name="connsiteX1" fmla="*/ 411843 w 427392"/>
              <a:gd name="connsiteY1" fmla="*/ 20233 h 494236"/>
              <a:gd name="connsiteX2" fmla="*/ 254694 w 427392"/>
              <a:gd name="connsiteY2" fmla="*/ 494236 h 494236"/>
              <a:gd name="connsiteX3" fmla="*/ 1083 w 427392"/>
              <a:gd name="connsiteY3" fmla="*/ 75872 h 494236"/>
              <a:gd name="connsiteX4" fmla="*/ 229911 w 427392"/>
              <a:gd name="connsiteY4" fmla="*/ 152481 h 494236"/>
              <a:gd name="connsiteX0" fmla="*/ 229911 w 427392"/>
              <a:gd name="connsiteY0" fmla="*/ 136628 h 478383"/>
              <a:gd name="connsiteX1" fmla="*/ 411843 w 427392"/>
              <a:gd name="connsiteY1" fmla="*/ 4380 h 478383"/>
              <a:gd name="connsiteX2" fmla="*/ 254694 w 427392"/>
              <a:gd name="connsiteY2" fmla="*/ 478383 h 478383"/>
              <a:gd name="connsiteX3" fmla="*/ 1083 w 427392"/>
              <a:gd name="connsiteY3" fmla="*/ 60019 h 478383"/>
              <a:gd name="connsiteX4" fmla="*/ 229911 w 427392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28828 w 426309"/>
              <a:gd name="connsiteY0" fmla="*/ 136628 h 478383"/>
              <a:gd name="connsiteX1" fmla="*/ 410760 w 426309"/>
              <a:gd name="connsiteY1" fmla="*/ 4380 h 478383"/>
              <a:gd name="connsiteX2" fmla="*/ 253611 w 426309"/>
              <a:gd name="connsiteY2" fmla="*/ 478383 h 478383"/>
              <a:gd name="connsiteX3" fmla="*/ 0 w 426309"/>
              <a:gd name="connsiteY3" fmla="*/ 60019 h 478383"/>
              <a:gd name="connsiteX4" fmla="*/ 228828 w 426309"/>
              <a:gd name="connsiteY4" fmla="*/ 136628 h 478383"/>
              <a:gd name="connsiteX0" fmla="*/ 217175 w 414656"/>
              <a:gd name="connsiteY0" fmla="*/ 136628 h 478383"/>
              <a:gd name="connsiteX1" fmla="*/ 399107 w 414656"/>
              <a:gd name="connsiteY1" fmla="*/ 4380 h 478383"/>
              <a:gd name="connsiteX2" fmla="*/ 241958 w 414656"/>
              <a:gd name="connsiteY2" fmla="*/ 478383 h 478383"/>
              <a:gd name="connsiteX3" fmla="*/ 0 w 414656"/>
              <a:gd name="connsiteY3" fmla="*/ 92504 h 478383"/>
              <a:gd name="connsiteX4" fmla="*/ 217175 w 414656"/>
              <a:gd name="connsiteY4" fmla="*/ 136628 h 478383"/>
              <a:gd name="connsiteX0" fmla="*/ 217175 w 414656"/>
              <a:gd name="connsiteY0" fmla="*/ 149424 h 491179"/>
              <a:gd name="connsiteX1" fmla="*/ 399107 w 414656"/>
              <a:gd name="connsiteY1" fmla="*/ 17176 h 491179"/>
              <a:gd name="connsiteX2" fmla="*/ 241958 w 414656"/>
              <a:gd name="connsiteY2" fmla="*/ 491179 h 491179"/>
              <a:gd name="connsiteX3" fmla="*/ 0 w 414656"/>
              <a:gd name="connsiteY3" fmla="*/ 105300 h 491179"/>
              <a:gd name="connsiteX4" fmla="*/ 217175 w 414656"/>
              <a:gd name="connsiteY4" fmla="*/ 149424 h 491179"/>
              <a:gd name="connsiteX0" fmla="*/ 217651 w 415132"/>
              <a:gd name="connsiteY0" fmla="*/ 149424 h 491179"/>
              <a:gd name="connsiteX1" fmla="*/ 399583 w 415132"/>
              <a:gd name="connsiteY1" fmla="*/ 17176 h 491179"/>
              <a:gd name="connsiteX2" fmla="*/ 242434 w 415132"/>
              <a:gd name="connsiteY2" fmla="*/ 491179 h 491179"/>
              <a:gd name="connsiteX3" fmla="*/ 476 w 415132"/>
              <a:gd name="connsiteY3" fmla="*/ 105300 h 491179"/>
              <a:gd name="connsiteX4" fmla="*/ 217651 w 415132"/>
              <a:gd name="connsiteY4" fmla="*/ 149424 h 491179"/>
              <a:gd name="connsiteX0" fmla="*/ 217651 w 471048"/>
              <a:gd name="connsiteY0" fmla="*/ 149424 h 491179"/>
              <a:gd name="connsiteX1" fmla="*/ 399583 w 471048"/>
              <a:gd name="connsiteY1" fmla="*/ 17176 h 491179"/>
              <a:gd name="connsiteX2" fmla="*/ 242434 w 471048"/>
              <a:gd name="connsiteY2" fmla="*/ 491179 h 491179"/>
              <a:gd name="connsiteX3" fmla="*/ 476 w 471048"/>
              <a:gd name="connsiteY3" fmla="*/ 105300 h 491179"/>
              <a:gd name="connsiteX4" fmla="*/ 217651 w 471048"/>
              <a:gd name="connsiteY4" fmla="*/ 149424 h 491179"/>
              <a:gd name="connsiteX0" fmla="*/ 217651 w 479594"/>
              <a:gd name="connsiteY0" fmla="*/ 149424 h 491179"/>
              <a:gd name="connsiteX1" fmla="*/ 399583 w 479594"/>
              <a:gd name="connsiteY1" fmla="*/ 17176 h 491179"/>
              <a:gd name="connsiteX2" fmla="*/ 242434 w 479594"/>
              <a:gd name="connsiteY2" fmla="*/ 491179 h 491179"/>
              <a:gd name="connsiteX3" fmla="*/ 476 w 479594"/>
              <a:gd name="connsiteY3" fmla="*/ 105300 h 491179"/>
              <a:gd name="connsiteX4" fmla="*/ 217651 w 479594"/>
              <a:gd name="connsiteY4" fmla="*/ 149424 h 491179"/>
              <a:gd name="connsiteX0" fmla="*/ 266451 w 528394"/>
              <a:gd name="connsiteY0" fmla="*/ 149424 h 491179"/>
              <a:gd name="connsiteX1" fmla="*/ 448383 w 528394"/>
              <a:gd name="connsiteY1" fmla="*/ 17176 h 491179"/>
              <a:gd name="connsiteX2" fmla="*/ 291234 w 528394"/>
              <a:gd name="connsiteY2" fmla="*/ 491179 h 491179"/>
              <a:gd name="connsiteX3" fmla="*/ 350 w 528394"/>
              <a:gd name="connsiteY3" fmla="*/ 90517 h 491179"/>
              <a:gd name="connsiteX4" fmla="*/ 266451 w 528394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70397 w 532340"/>
              <a:gd name="connsiteY0" fmla="*/ 149424 h 491179"/>
              <a:gd name="connsiteX1" fmla="*/ 452329 w 532340"/>
              <a:gd name="connsiteY1" fmla="*/ 17176 h 491179"/>
              <a:gd name="connsiteX2" fmla="*/ 295180 w 532340"/>
              <a:gd name="connsiteY2" fmla="*/ 491179 h 491179"/>
              <a:gd name="connsiteX3" fmla="*/ 4296 w 532340"/>
              <a:gd name="connsiteY3" fmla="*/ 90517 h 491179"/>
              <a:gd name="connsiteX4" fmla="*/ 270397 w 532340"/>
              <a:gd name="connsiteY4" fmla="*/ 149424 h 491179"/>
              <a:gd name="connsiteX0" fmla="*/ 244498 w 532340"/>
              <a:gd name="connsiteY0" fmla="*/ 130870 h 498247"/>
              <a:gd name="connsiteX1" fmla="*/ 452329 w 532340"/>
              <a:gd name="connsiteY1" fmla="*/ 24244 h 498247"/>
              <a:gd name="connsiteX2" fmla="*/ 295180 w 532340"/>
              <a:gd name="connsiteY2" fmla="*/ 498247 h 498247"/>
              <a:gd name="connsiteX3" fmla="*/ 4296 w 532340"/>
              <a:gd name="connsiteY3" fmla="*/ 97585 h 498247"/>
              <a:gd name="connsiteX4" fmla="*/ 244498 w 532340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44498 w 514224"/>
              <a:gd name="connsiteY0" fmla="*/ 130870 h 498247"/>
              <a:gd name="connsiteX1" fmla="*/ 452329 w 514224"/>
              <a:gd name="connsiteY1" fmla="*/ 24244 h 498247"/>
              <a:gd name="connsiteX2" fmla="*/ 295180 w 514224"/>
              <a:gd name="connsiteY2" fmla="*/ 498247 h 498247"/>
              <a:gd name="connsiteX3" fmla="*/ 4296 w 514224"/>
              <a:gd name="connsiteY3" fmla="*/ 97585 h 498247"/>
              <a:gd name="connsiteX4" fmla="*/ 244498 w 514224"/>
              <a:gd name="connsiteY4" fmla="*/ 130870 h 498247"/>
              <a:gd name="connsiteX0" fmla="*/ 263958 w 533684"/>
              <a:gd name="connsiteY0" fmla="*/ 130870 h 498247"/>
              <a:gd name="connsiteX1" fmla="*/ 471789 w 533684"/>
              <a:gd name="connsiteY1" fmla="*/ 24244 h 498247"/>
              <a:gd name="connsiteX2" fmla="*/ 314640 w 533684"/>
              <a:gd name="connsiteY2" fmla="*/ 498247 h 498247"/>
              <a:gd name="connsiteX3" fmla="*/ 3962 w 533684"/>
              <a:gd name="connsiteY3" fmla="*/ 149443 h 498247"/>
              <a:gd name="connsiteX4" fmla="*/ 263958 w 533684"/>
              <a:gd name="connsiteY4" fmla="*/ 130870 h 49824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533684"/>
              <a:gd name="connsiteY0" fmla="*/ 195035 h 483287"/>
              <a:gd name="connsiteX1" fmla="*/ 471789 w 533684"/>
              <a:gd name="connsiteY1" fmla="*/ 9284 h 483287"/>
              <a:gd name="connsiteX2" fmla="*/ 314640 w 533684"/>
              <a:gd name="connsiteY2" fmla="*/ 483287 h 483287"/>
              <a:gd name="connsiteX3" fmla="*/ 3962 w 533684"/>
              <a:gd name="connsiteY3" fmla="*/ 134483 h 483287"/>
              <a:gd name="connsiteX4" fmla="*/ 184224 w 533684"/>
              <a:gd name="connsiteY4" fmla="*/ 195035 h 483287"/>
              <a:gd name="connsiteX0" fmla="*/ 184224 w 478352"/>
              <a:gd name="connsiteY0" fmla="*/ 125154 h 413406"/>
              <a:gd name="connsiteX1" fmla="*/ 397521 w 478352"/>
              <a:gd name="connsiteY1" fmla="*/ 27299 h 413406"/>
              <a:gd name="connsiteX2" fmla="*/ 314640 w 478352"/>
              <a:gd name="connsiteY2" fmla="*/ 413406 h 413406"/>
              <a:gd name="connsiteX3" fmla="*/ 3962 w 478352"/>
              <a:gd name="connsiteY3" fmla="*/ 64602 h 413406"/>
              <a:gd name="connsiteX4" fmla="*/ 184224 w 478352"/>
              <a:gd name="connsiteY4" fmla="*/ 125154 h 413406"/>
              <a:gd name="connsiteX0" fmla="*/ 184224 w 487262"/>
              <a:gd name="connsiteY0" fmla="*/ 138144 h 426396"/>
              <a:gd name="connsiteX1" fmla="*/ 410330 w 487262"/>
              <a:gd name="connsiteY1" fmla="*/ 21023 h 426396"/>
              <a:gd name="connsiteX2" fmla="*/ 314640 w 487262"/>
              <a:gd name="connsiteY2" fmla="*/ 426396 h 426396"/>
              <a:gd name="connsiteX3" fmla="*/ 3962 w 487262"/>
              <a:gd name="connsiteY3" fmla="*/ 77592 h 426396"/>
              <a:gd name="connsiteX4" fmla="*/ 184224 w 487262"/>
              <a:gd name="connsiteY4" fmla="*/ 138144 h 426396"/>
              <a:gd name="connsiteX0" fmla="*/ 184224 w 487262"/>
              <a:gd name="connsiteY0" fmla="*/ 134716 h 422968"/>
              <a:gd name="connsiteX1" fmla="*/ 410330 w 487262"/>
              <a:gd name="connsiteY1" fmla="*/ 17595 h 422968"/>
              <a:gd name="connsiteX2" fmla="*/ 314640 w 487262"/>
              <a:gd name="connsiteY2" fmla="*/ 422968 h 422968"/>
              <a:gd name="connsiteX3" fmla="*/ 3962 w 487262"/>
              <a:gd name="connsiteY3" fmla="*/ 74164 h 422968"/>
              <a:gd name="connsiteX4" fmla="*/ 184224 w 487262"/>
              <a:gd name="connsiteY4" fmla="*/ 134716 h 422968"/>
              <a:gd name="connsiteX0" fmla="*/ 198830 w 487262"/>
              <a:gd name="connsiteY0" fmla="*/ 137255 h 421983"/>
              <a:gd name="connsiteX1" fmla="*/ 410330 w 487262"/>
              <a:gd name="connsiteY1" fmla="*/ 16610 h 421983"/>
              <a:gd name="connsiteX2" fmla="*/ 314640 w 487262"/>
              <a:gd name="connsiteY2" fmla="*/ 421983 h 421983"/>
              <a:gd name="connsiteX3" fmla="*/ 3962 w 487262"/>
              <a:gd name="connsiteY3" fmla="*/ 73179 h 421983"/>
              <a:gd name="connsiteX4" fmla="*/ 198830 w 487262"/>
              <a:gd name="connsiteY4" fmla="*/ 137255 h 421983"/>
              <a:gd name="connsiteX0" fmla="*/ 198830 w 470075"/>
              <a:gd name="connsiteY0" fmla="*/ 137255 h 421983"/>
              <a:gd name="connsiteX1" fmla="*/ 410330 w 470075"/>
              <a:gd name="connsiteY1" fmla="*/ 16610 h 421983"/>
              <a:gd name="connsiteX2" fmla="*/ 314640 w 470075"/>
              <a:gd name="connsiteY2" fmla="*/ 421983 h 421983"/>
              <a:gd name="connsiteX3" fmla="*/ 3962 w 470075"/>
              <a:gd name="connsiteY3" fmla="*/ 73179 h 421983"/>
              <a:gd name="connsiteX4" fmla="*/ 198830 w 470075"/>
              <a:gd name="connsiteY4" fmla="*/ 137255 h 421983"/>
              <a:gd name="connsiteX0" fmla="*/ 198830 w 470940"/>
              <a:gd name="connsiteY0" fmla="*/ 127725 h 412453"/>
              <a:gd name="connsiteX1" fmla="*/ 411408 w 470940"/>
              <a:gd name="connsiteY1" fmla="*/ 20752 h 412453"/>
              <a:gd name="connsiteX2" fmla="*/ 314640 w 470940"/>
              <a:gd name="connsiteY2" fmla="*/ 412453 h 412453"/>
              <a:gd name="connsiteX3" fmla="*/ 3962 w 470940"/>
              <a:gd name="connsiteY3" fmla="*/ 63649 h 412453"/>
              <a:gd name="connsiteX4" fmla="*/ 198830 w 47094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830 w 452360"/>
              <a:gd name="connsiteY0" fmla="*/ 127725 h 412453"/>
              <a:gd name="connsiteX1" fmla="*/ 411408 w 452360"/>
              <a:gd name="connsiteY1" fmla="*/ 20752 h 412453"/>
              <a:gd name="connsiteX2" fmla="*/ 314640 w 452360"/>
              <a:gd name="connsiteY2" fmla="*/ 412453 h 412453"/>
              <a:gd name="connsiteX3" fmla="*/ 3962 w 452360"/>
              <a:gd name="connsiteY3" fmla="*/ 63649 h 412453"/>
              <a:gd name="connsiteX4" fmla="*/ 198830 w 452360"/>
              <a:gd name="connsiteY4" fmla="*/ 127725 h 412453"/>
              <a:gd name="connsiteX0" fmla="*/ 198737 w 453408"/>
              <a:gd name="connsiteY0" fmla="*/ 127725 h 430339"/>
              <a:gd name="connsiteX1" fmla="*/ 411315 w 453408"/>
              <a:gd name="connsiteY1" fmla="*/ 20752 h 430339"/>
              <a:gd name="connsiteX2" fmla="*/ 320733 w 453408"/>
              <a:gd name="connsiteY2" fmla="*/ 430339 h 430339"/>
              <a:gd name="connsiteX3" fmla="*/ 3869 w 453408"/>
              <a:gd name="connsiteY3" fmla="*/ 63649 h 430339"/>
              <a:gd name="connsiteX4" fmla="*/ 198737 w 453408"/>
              <a:gd name="connsiteY4" fmla="*/ 127725 h 430339"/>
              <a:gd name="connsiteX0" fmla="*/ 275079 w 453408"/>
              <a:gd name="connsiteY0" fmla="*/ 127088 h 430661"/>
              <a:gd name="connsiteX1" fmla="*/ 411315 w 453408"/>
              <a:gd name="connsiteY1" fmla="*/ 21074 h 430661"/>
              <a:gd name="connsiteX2" fmla="*/ 320733 w 453408"/>
              <a:gd name="connsiteY2" fmla="*/ 430661 h 430661"/>
              <a:gd name="connsiteX3" fmla="*/ 3869 w 453408"/>
              <a:gd name="connsiteY3" fmla="*/ 63971 h 430661"/>
              <a:gd name="connsiteX4" fmla="*/ 275079 w 453408"/>
              <a:gd name="connsiteY4" fmla="*/ 127088 h 430661"/>
              <a:gd name="connsiteX0" fmla="*/ 171085 w 349414"/>
              <a:gd name="connsiteY0" fmla="*/ 127088 h 430661"/>
              <a:gd name="connsiteX1" fmla="*/ 307321 w 349414"/>
              <a:gd name="connsiteY1" fmla="*/ 21074 h 430661"/>
              <a:gd name="connsiteX2" fmla="*/ 216739 w 349414"/>
              <a:gd name="connsiteY2" fmla="*/ 430661 h 430661"/>
              <a:gd name="connsiteX3" fmla="*/ 6506 w 349414"/>
              <a:gd name="connsiteY3" fmla="*/ 83733 h 430661"/>
              <a:gd name="connsiteX4" fmla="*/ 171085 w 349414"/>
              <a:gd name="connsiteY4" fmla="*/ 127088 h 430661"/>
              <a:gd name="connsiteX0" fmla="*/ 174162 w 344393"/>
              <a:gd name="connsiteY0" fmla="*/ 127088 h 434453"/>
              <a:gd name="connsiteX1" fmla="*/ 310398 w 344393"/>
              <a:gd name="connsiteY1" fmla="*/ 21074 h 434453"/>
              <a:gd name="connsiteX2" fmla="*/ 167578 w 344393"/>
              <a:gd name="connsiteY2" fmla="*/ 434453 h 434453"/>
              <a:gd name="connsiteX3" fmla="*/ 9583 w 344393"/>
              <a:gd name="connsiteY3" fmla="*/ 83733 h 434453"/>
              <a:gd name="connsiteX4" fmla="*/ 174162 w 344393"/>
              <a:gd name="connsiteY4" fmla="*/ 127088 h 434453"/>
              <a:gd name="connsiteX0" fmla="*/ 174162 w 360906"/>
              <a:gd name="connsiteY0" fmla="*/ 127088 h 434453"/>
              <a:gd name="connsiteX1" fmla="*/ 310398 w 360906"/>
              <a:gd name="connsiteY1" fmla="*/ 21074 h 434453"/>
              <a:gd name="connsiteX2" fmla="*/ 167578 w 360906"/>
              <a:gd name="connsiteY2" fmla="*/ 434453 h 434453"/>
              <a:gd name="connsiteX3" fmla="*/ 9583 w 360906"/>
              <a:gd name="connsiteY3" fmla="*/ 83733 h 434453"/>
              <a:gd name="connsiteX4" fmla="*/ 174162 w 360906"/>
              <a:gd name="connsiteY4" fmla="*/ 127088 h 434453"/>
              <a:gd name="connsiteX0" fmla="*/ 174162 w 360906"/>
              <a:gd name="connsiteY0" fmla="*/ 121794 h 429159"/>
              <a:gd name="connsiteX1" fmla="*/ 310398 w 360906"/>
              <a:gd name="connsiteY1" fmla="*/ 15780 h 429159"/>
              <a:gd name="connsiteX2" fmla="*/ 167578 w 360906"/>
              <a:gd name="connsiteY2" fmla="*/ 429159 h 429159"/>
              <a:gd name="connsiteX3" fmla="*/ 9583 w 360906"/>
              <a:gd name="connsiteY3" fmla="*/ 78439 h 429159"/>
              <a:gd name="connsiteX4" fmla="*/ 174162 w 360906"/>
              <a:gd name="connsiteY4" fmla="*/ 121794 h 429159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4162 w 360906"/>
              <a:gd name="connsiteY0" fmla="*/ 123912 h 431277"/>
              <a:gd name="connsiteX1" fmla="*/ 310398 w 360906"/>
              <a:gd name="connsiteY1" fmla="*/ 17898 h 431277"/>
              <a:gd name="connsiteX2" fmla="*/ 167578 w 360906"/>
              <a:gd name="connsiteY2" fmla="*/ 431277 h 431277"/>
              <a:gd name="connsiteX3" fmla="*/ 9583 w 360906"/>
              <a:gd name="connsiteY3" fmla="*/ 80557 h 431277"/>
              <a:gd name="connsiteX4" fmla="*/ 174162 w 360906"/>
              <a:gd name="connsiteY4" fmla="*/ 123912 h 431277"/>
              <a:gd name="connsiteX0" fmla="*/ 170510 w 357254"/>
              <a:gd name="connsiteY0" fmla="*/ 123912 h 431277"/>
              <a:gd name="connsiteX1" fmla="*/ 306746 w 357254"/>
              <a:gd name="connsiteY1" fmla="*/ 17898 h 431277"/>
              <a:gd name="connsiteX2" fmla="*/ 163926 w 357254"/>
              <a:gd name="connsiteY2" fmla="*/ 431277 h 431277"/>
              <a:gd name="connsiteX3" fmla="*/ 5931 w 357254"/>
              <a:gd name="connsiteY3" fmla="*/ 80557 h 431277"/>
              <a:gd name="connsiteX4" fmla="*/ 170510 w 357254"/>
              <a:gd name="connsiteY4" fmla="*/ 123912 h 431277"/>
              <a:gd name="connsiteX0" fmla="*/ 170510 w 372850"/>
              <a:gd name="connsiteY0" fmla="*/ 116269 h 423634"/>
              <a:gd name="connsiteX1" fmla="*/ 326819 w 372850"/>
              <a:gd name="connsiteY1" fmla="*/ 22549 h 423634"/>
              <a:gd name="connsiteX2" fmla="*/ 163926 w 372850"/>
              <a:gd name="connsiteY2" fmla="*/ 423634 h 423634"/>
              <a:gd name="connsiteX3" fmla="*/ 5931 w 372850"/>
              <a:gd name="connsiteY3" fmla="*/ 72914 h 423634"/>
              <a:gd name="connsiteX4" fmla="*/ 170510 w 372850"/>
              <a:gd name="connsiteY4" fmla="*/ 116269 h 423634"/>
              <a:gd name="connsiteX0" fmla="*/ 170510 w 353849"/>
              <a:gd name="connsiteY0" fmla="*/ 116269 h 423634"/>
              <a:gd name="connsiteX1" fmla="*/ 326819 w 353849"/>
              <a:gd name="connsiteY1" fmla="*/ 22549 h 423634"/>
              <a:gd name="connsiteX2" fmla="*/ 163926 w 353849"/>
              <a:gd name="connsiteY2" fmla="*/ 423634 h 423634"/>
              <a:gd name="connsiteX3" fmla="*/ 5931 w 353849"/>
              <a:gd name="connsiteY3" fmla="*/ 72914 h 423634"/>
              <a:gd name="connsiteX4" fmla="*/ 170510 w 353849"/>
              <a:gd name="connsiteY4" fmla="*/ 116269 h 423634"/>
              <a:gd name="connsiteX0" fmla="*/ 170510 w 353849"/>
              <a:gd name="connsiteY0" fmla="*/ 123683 h 431048"/>
              <a:gd name="connsiteX1" fmla="*/ 326819 w 353849"/>
              <a:gd name="connsiteY1" fmla="*/ 29963 h 431048"/>
              <a:gd name="connsiteX2" fmla="*/ 163926 w 353849"/>
              <a:gd name="connsiteY2" fmla="*/ 431048 h 431048"/>
              <a:gd name="connsiteX3" fmla="*/ 5931 w 353849"/>
              <a:gd name="connsiteY3" fmla="*/ 80328 h 431048"/>
              <a:gd name="connsiteX4" fmla="*/ 170510 w 353849"/>
              <a:gd name="connsiteY4" fmla="*/ 123683 h 431048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70510 w 362701"/>
              <a:gd name="connsiteY0" fmla="*/ 114732 h 422097"/>
              <a:gd name="connsiteX1" fmla="*/ 337574 w 362701"/>
              <a:gd name="connsiteY1" fmla="*/ 36274 h 422097"/>
              <a:gd name="connsiteX2" fmla="*/ 163926 w 362701"/>
              <a:gd name="connsiteY2" fmla="*/ 422097 h 422097"/>
              <a:gd name="connsiteX3" fmla="*/ 5931 w 362701"/>
              <a:gd name="connsiteY3" fmla="*/ 71377 h 422097"/>
              <a:gd name="connsiteX4" fmla="*/ 170510 w 362701"/>
              <a:gd name="connsiteY4" fmla="*/ 114732 h 422097"/>
              <a:gd name="connsiteX0" fmla="*/ 169818 w 362009"/>
              <a:gd name="connsiteY0" fmla="*/ 114732 h 422097"/>
              <a:gd name="connsiteX1" fmla="*/ 336882 w 362009"/>
              <a:gd name="connsiteY1" fmla="*/ 36274 h 422097"/>
              <a:gd name="connsiteX2" fmla="*/ 163234 w 362009"/>
              <a:gd name="connsiteY2" fmla="*/ 422097 h 422097"/>
              <a:gd name="connsiteX3" fmla="*/ 5957 w 362009"/>
              <a:gd name="connsiteY3" fmla="*/ 80492 h 422097"/>
              <a:gd name="connsiteX4" fmla="*/ 169818 w 362009"/>
              <a:gd name="connsiteY4" fmla="*/ 114732 h 422097"/>
              <a:gd name="connsiteX0" fmla="*/ 173183 w 365374"/>
              <a:gd name="connsiteY0" fmla="*/ 114732 h 422097"/>
              <a:gd name="connsiteX1" fmla="*/ 340247 w 365374"/>
              <a:gd name="connsiteY1" fmla="*/ 36274 h 422097"/>
              <a:gd name="connsiteX2" fmla="*/ 166599 w 365374"/>
              <a:gd name="connsiteY2" fmla="*/ 422097 h 422097"/>
              <a:gd name="connsiteX3" fmla="*/ 9322 w 365374"/>
              <a:gd name="connsiteY3" fmla="*/ 80492 h 422097"/>
              <a:gd name="connsiteX4" fmla="*/ 173183 w 365374"/>
              <a:gd name="connsiteY4" fmla="*/ 114732 h 422097"/>
              <a:gd name="connsiteX0" fmla="*/ 235424 w 427615"/>
              <a:gd name="connsiteY0" fmla="*/ 114732 h 422097"/>
              <a:gd name="connsiteX1" fmla="*/ 402488 w 427615"/>
              <a:gd name="connsiteY1" fmla="*/ 36274 h 422097"/>
              <a:gd name="connsiteX2" fmla="*/ 228840 w 427615"/>
              <a:gd name="connsiteY2" fmla="*/ 422097 h 422097"/>
              <a:gd name="connsiteX3" fmla="*/ 6953 w 427615"/>
              <a:gd name="connsiteY3" fmla="*/ 48512 h 422097"/>
              <a:gd name="connsiteX4" fmla="*/ 235424 w 427615"/>
              <a:gd name="connsiteY4" fmla="*/ 114732 h 422097"/>
              <a:gd name="connsiteX0" fmla="*/ 234355 w 436475"/>
              <a:gd name="connsiteY0" fmla="*/ 114732 h 460013"/>
              <a:gd name="connsiteX1" fmla="*/ 401419 w 436475"/>
              <a:gd name="connsiteY1" fmla="*/ 36274 h 460013"/>
              <a:gd name="connsiteX2" fmla="*/ 273745 w 436475"/>
              <a:gd name="connsiteY2" fmla="*/ 460013 h 460013"/>
              <a:gd name="connsiteX3" fmla="*/ 5884 w 436475"/>
              <a:gd name="connsiteY3" fmla="*/ 48512 h 460013"/>
              <a:gd name="connsiteX4" fmla="*/ 234355 w 436475"/>
              <a:gd name="connsiteY4" fmla="*/ 114732 h 460013"/>
              <a:gd name="connsiteX0" fmla="*/ 261116 w 463236"/>
              <a:gd name="connsiteY0" fmla="*/ 114732 h 460013"/>
              <a:gd name="connsiteX1" fmla="*/ 428180 w 463236"/>
              <a:gd name="connsiteY1" fmla="*/ 36274 h 460013"/>
              <a:gd name="connsiteX2" fmla="*/ 300506 w 463236"/>
              <a:gd name="connsiteY2" fmla="*/ 460013 h 460013"/>
              <a:gd name="connsiteX3" fmla="*/ 32645 w 463236"/>
              <a:gd name="connsiteY3" fmla="*/ 48512 h 460013"/>
              <a:gd name="connsiteX4" fmla="*/ 261116 w 463236"/>
              <a:gd name="connsiteY4" fmla="*/ 114732 h 460013"/>
              <a:gd name="connsiteX0" fmla="*/ 259570 w 461690"/>
              <a:gd name="connsiteY0" fmla="*/ 114732 h 460013"/>
              <a:gd name="connsiteX1" fmla="*/ 426634 w 461690"/>
              <a:gd name="connsiteY1" fmla="*/ 36274 h 460013"/>
              <a:gd name="connsiteX2" fmla="*/ 298960 w 461690"/>
              <a:gd name="connsiteY2" fmla="*/ 460013 h 460013"/>
              <a:gd name="connsiteX3" fmla="*/ 31099 w 461690"/>
              <a:gd name="connsiteY3" fmla="*/ 48512 h 460013"/>
              <a:gd name="connsiteX4" fmla="*/ 259570 w 461690"/>
              <a:gd name="connsiteY4" fmla="*/ 114732 h 460013"/>
              <a:gd name="connsiteX0" fmla="*/ 259570 w 440659"/>
              <a:gd name="connsiteY0" fmla="*/ 114732 h 460013"/>
              <a:gd name="connsiteX1" fmla="*/ 426634 w 440659"/>
              <a:gd name="connsiteY1" fmla="*/ 36274 h 460013"/>
              <a:gd name="connsiteX2" fmla="*/ 298960 w 440659"/>
              <a:gd name="connsiteY2" fmla="*/ 460013 h 460013"/>
              <a:gd name="connsiteX3" fmla="*/ 31099 w 440659"/>
              <a:gd name="connsiteY3" fmla="*/ 48512 h 460013"/>
              <a:gd name="connsiteX4" fmla="*/ 259570 w 440659"/>
              <a:gd name="connsiteY4" fmla="*/ 114732 h 460013"/>
              <a:gd name="connsiteX0" fmla="*/ 259570 w 481169"/>
              <a:gd name="connsiteY0" fmla="*/ 116473 h 461754"/>
              <a:gd name="connsiteX1" fmla="*/ 469374 w 481169"/>
              <a:gd name="connsiteY1" fmla="*/ 34913 h 461754"/>
              <a:gd name="connsiteX2" fmla="*/ 298960 w 481169"/>
              <a:gd name="connsiteY2" fmla="*/ 461754 h 461754"/>
              <a:gd name="connsiteX3" fmla="*/ 31099 w 481169"/>
              <a:gd name="connsiteY3" fmla="*/ 50253 h 461754"/>
              <a:gd name="connsiteX4" fmla="*/ 259570 w 481169"/>
              <a:gd name="connsiteY4" fmla="*/ 116473 h 461754"/>
              <a:gd name="connsiteX0" fmla="*/ 259570 w 504629"/>
              <a:gd name="connsiteY0" fmla="*/ 116473 h 461754"/>
              <a:gd name="connsiteX1" fmla="*/ 469374 w 504629"/>
              <a:gd name="connsiteY1" fmla="*/ 34913 h 461754"/>
              <a:gd name="connsiteX2" fmla="*/ 298960 w 504629"/>
              <a:gd name="connsiteY2" fmla="*/ 461754 h 461754"/>
              <a:gd name="connsiteX3" fmla="*/ 31099 w 504629"/>
              <a:gd name="connsiteY3" fmla="*/ 50253 h 461754"/>
              <a:gd name="connsiteX4" fmla="*/ 259570 w 504629"/>
              <a:gd name="connsiteY4" fmla="*/ 116473 h 461754"/>
              <a:gd name="connsiteX0" fmla="*/ 259570 w 504629"/>
              <a:gd name="connsiteY0" fmla="*/ 121506 h 466787"/>
              <a:gd name="connsiteX1" fmla="*/ 469374 w 504629"/>
              <a:gd name="connsiteY1" fmla="*/ 39946 h 466787"/>
              <a:gd name="connsiteX2" fmla="*/ 298960 w 504629"/>
              <a:gd name="connsiteY2" fmla="*/ 466787 h 466787"/>
              <a:gd name="connsiteX3" fmla="*/ 31099 w 504629"/>
              <a:gd name="connsiteY3" fmla="*/ 55286 h 466787"/>
              <a:gd name="connsiteX4" fmla="*/ 259570 w 504629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501183"/>
              <a:gd name="connsiteY0" fmla="*/ 121506 h 466787"/>
              <a:gd name="connsiteX1" fmla="*/ 465928 w 501183"/>
              <a:gd name="connsiteY1" fmla="*/ 39946 h 466787"/>
              <a:gd name="connsiteX2" fmla="*/ 295514 w 501183"/>
              <a:gd name="connsiteY2" fmla="*/ 466787 h 466787"/>
              <a:gd name="connsiteX3" fmla="*/ 27653 w 501183"/>
              <a:gd name="connsiteY3" fmla="*/ 55286 h 466787"/>
              <a:gd name="connsiteX4" fmla="*/ 256124 w 501183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56124 w 499501"/>
              <a:gd name="connsiteY0" fmla="*/ 121506 h 466787"/>
              <a:gd name="connsiteX1" fmla="*/ 465928 w 499501"/>
              <a:gd name="connsiteY1" fmla="*/ 39946 h 466787"/>
              <a:gd name="connsiteX2" fmla="*/ 295514 w 499501"/>
              <a:gd name="connsiteY2" fmla="*/ 466787 h 466787"/>
              <a:gd name="connsiteX3" fmla="*/ 27653 w 499501"/>
              <a:gd name="connsiteY3" fmla="*/ 55286 h 466787"/>
              <a:gd name="connsiteX4" fmla="*/ 256124 w 499501"/>
              <a:gd name="connsiteY4" fmla="*/ 121506 h 466787"/>
              <a:gd name="connsiteX0" fmla="*/ 264385 w 507762"/>
              <a:gd name="connsiteY0" fmla="*/ 121506 h 466787"/>
              <a:gd name="connsiteX1" fmla="*/ 474189 w 507762"/>
              <a:gd name="connsiteY1" fmla="*/ 39946 h 466787"/>
              <a:gd name="connsiteX2" fmla="*/ 303775 w 507762"/>
              <a:gd name="connsiteY2" fmla="*/ 466787 h 466787"/>
              <a:gd name="connsiteX3" fmla="*/ 27135 w 507762"/>
              <a:gd name="connsiteY3" fmla="*/ 65092 h 466787"/>
              <a:gd name="connsiteX4" fmla="*/ 264385 w 507762"/>
              <a:gd name="connsiteY4" fmla="*/ 121506 h 466787"/>
              <a:gd name="connsiteX0" fmla="*/ 363534 w 606911"/>
              <a:gd name="connsiteY0" fmla="*/ 121506 h 466787"/>
              <a:gd name="connsiteX1" fmla="*/ 573338 w 606911"/>
              <a:gd name="connsiteY1" fmla="*/ 39946 h 466787"/>
              <a:gd name="connsiteX2" fmla="*/ 402924 w 606911"/>
              <a:gd name="connsiteY2" fmla="*/ 466787 h 466787"/>
              <a:gd name="connsiteX3" fmla="*/ 22207 w 606911"/>
              <a:gd name="connsiteY3" fmla="*/ 101982 h 466787"/>
              <a:gd name="connsiteX4" fmla="*/ 363534 w 606911"/>
              <a:gd name="connsiteY4" fmla="*/ 121506 h 466787"/>
              <a:gd name="connsiteX0" fmla="*/ 360606 w 613151"/>
              <a:gd name="connsiteY0" fmla="*/ 121506 h 599822"/>
              <a:gd name="connsiteX1" fmla="*/ 570410 w 613151"/>
              <a:gd name="connsiteY1" fmla="*/ 39946 h 599822"/>
              <a:gd name="connsiteX2" fmla="*/ 486898 w 613151"/>
              <a:gd name="connsiteY2" fmla="*/ 599822 h 599822"/>
              <a:gd name="connsiteX3" fmla="*/ 19279 w 613151"/>
              <a:gd name="connsiteY3" fmla="*/ 101982 h 599822"/>
              <a:gd name="connsiteX4" fmla="*/ 360606 w 613151"/>
              <a:gd name="connsiteY4" fmla="*/ 121506 h 599822"/>
              <a:gd name="connsiteX0" fmla="*/ 360606 w 719289"/>
              <a:gd name="connsiteY0" fmla="*/ 247475 h 725791"/>
              <a:gd name="connsiteX1" fmla="*/ 688088 w 719289"/>
              <a:gd name="connsiteY1" fmla="*/ 10697 h 725791"/>
              <a:gd name="connsiteX2" fmla="*/ 486898 w 719289"/>
              <a:gd name="connsiteY2" fmla="*/ 725791 h 725791"/>
              <a:gd name="connsiteX3" fmla="*/ 19279 w 719289"/>
              <a:gd name="connsiteY3" fmla="*/ 227951 h 725791"/>
              <a:gd name="connsiteX4" fmla="*/ 360606 w 719289"/>
              <a:gd name="connsiteY4" fmla="*/ 247475 h 725791"/>
              <a:gd name="connsiteX0" fmla="*/ 334364 w 719289"/>
              <a:gd name="connsiteY0" fmla="*/ 208704 h 729118"/>
              <a:gd name="connsiteX1" fmla="*/ 688088 w 719289"/>
              <a:gd name="connsiteY1" fmla="*/ 14024 h 729118"/>
              <a:gd name="connsiteX2" fmla="*/ 486898 w 719289"/>
              <a:gd name="connsiteY2" fmla="*/ 729118 h 729118"/>
              <a:gd name="connsiteX3" fmla="*/ 19279 w 719289"/>
              <a:gd name="connsiteY3" fmla="*/ 231278 h 729118"/>
              <a:gd name="connsiteX4" fmla="*/ 334364 w 719289"/>
              <a:gd name="connsiteY4" fmla="*/ 208704 h 729118"/>
              <a:gd name="connsiteX0" fmla="*/ 334364 w 719289"/>
              <a:gd name="connsiteY0" fmla="*/ 246643 h 767057"/>
              <a:gd name="connsiteX1" fmla="*/ 688088 w 719289"/>
              <a:gd name="connsiteY1" fmla="*/ 51963 h 767057"/>
              <a:gd name="connsiteX2" fmla="*/ 486898 w 719289"/>
              <a:gd name="connsiteY2" fmla="*/ 767057 h 767057"/>
              <a:gd name="connsiteX3" fmla="*/ 19279 w 719289"/>
              <a:gd name="connsiteY3" fmla="*/ 269217 h 767057"/>
              <a:gd name="connsiteX4" fmla="*/ 334364 w 719289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46643 h 767057"/>
              <a:gd name="connsiteX1" fmla="*/ 883480 w 914681"/>
              <a:gd name="connsiteY1" fmla="*/ 51963 h 767057"/>
              <a:gd name="connsiteX2" fmla="*/ 682290 w 914681"/>
              <a:gd name="connsiteY2" fmla="*/ 767057 h 767057"/>
              <a:gd name="connsiteX3" fmla="*/ 14788 w 914681"/>
              <a:gd name="connsiteY3" fmla="*/ 122274 h 767057"/>
              <a:gd name="connsiteX4" fmla="*/ 529756 w 914681"/>
              <a:gd name="connsiteY4" fmla="*/ 246643 h 767057"/>
              <a:gd name="connsiteX0" fmla="*/ 529756 w 914681"/>
              <a:gd name="connsiteY0" fmla="*/ 265193 h 785607"/>
              <a:gd name="connsiteX1" fmla="*/ 883480 w 914681"/>
              <a:gd name="connsiteY1" fmla="*/ 70513 h 785607"/>
              <a:gd name="connsiteX2" fmla="*/ 682290 w 914681"/>
              <a:gd name="connsiteY2" fmla="*/ 785607 h 785607"/>
              <a:gd name="connsiteX3" fmla="*/ 14788 w 914681"/>
              <a:gd name="connsiteY3" fmla="*/ 140824 h 785607"/>
              <a:gd name="connsiteX4" fmla="*/ 529756 w 914681"/>
              <a:gd name="connsiteY4" fmla="*/ 265193 h 785607"/>
              <a:gd name="connsiteX0" fmla="*/ 529756 w 914681"/>
              <a:gd name="connsiteY0" fmla="*/ 273255 h 793669"/>
              <a:gd name="connsiteX1" fmla="*/ 883480 w 914681"/>
              <a:gd name="connsiteY1" fmla="*/ 78575 h 793669"/>
              <a:gd name="connsiteX2" fmla="*/ 682290 w 914681"/>
              <a:gd name="connsiteY2" fmla="*/ 793669 h 793669"/>
              <a:gd name="connsiteX3" fmla="*/ 14788 w 914681"/>
              <a:gd name="connsiteY3" fmla="*/ 148886 h 793669"/>
              <a:gd name="connsiteX4" fmla="*/ 529756 w 914681"/>
              <a:gd name="connsiteY4" fmla="*/ 273255 h 793669"/>
              <a:gd name="connsiteX0" fmla="*/ 529756 w 930785"/>
              <a:gd name="connsiteY0" fmla="*/ 273255 h 793669"/>
              <a:gd name="connsiteX1" fmla="*/ 883480 w 930785"/>
              <a:gd name="connsiteY1" fmla="*/ 78575 h 793669"/>
              <a:gd name="connsiteX2" fmla="*/ 682290 w 930785"/>
              <a:gd name="connsiteY2" fmla="*/ 793669 h 793669"/>
              <a:gd name="connsiteX3" fmla="*/ 14788 w 930785"/>
              <a:gd name="connsiteY3" fmla="*/ 148886 h 793669"/>
              <a:gd name="connsiteX4" fmla="*/ 529756 w 930785"/>
              <a:gd name="connsiteY4" fmla="*/ 273255 h 793669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29756 w 966122"/>
              <a:gd name="connsiteY0" fmla="*/ 264903 h 785317"/>
              <a:gd name="connsiteX1" fmla="*/ 924397 w 966122"/>
              <a:gd name="connsiteY1" fmla="*/ 80969 h 785317"/>
              <a:gd name="connsiteX2" fmla="*/ 682290 w 966122"/>
              <a:gd name="connsiteY2" fmla="*/ 785317 h 785317"/>
              <a:gd name="connsiteX3" fmla="*/ 14788 w 966122"/>
              <a:gd name="connsiteY3" fmla="*/ 140534 h 785317"/>
              <a:gd name="connsiteX4" fmla="*/ 529756 w 966122"/>
              <a:gd name="connsiteY4" fmla="*/ 264903 h 785317"/>
              <a:gd name="connsiteX0" fmla="*/ 537713 w 974079"/>
              <a:gd name="connsiteY0" fmla="*/ 264903 h 785317"/>
              <a:gd name="connsiteX1" fmla="*/ 932354 w 974079"/>
              <a:gd name="connsiteY1" fmla="*/ 80969 h 785317"/>
              <a:gd name="connsiteX2" fmla="*/ 690247 w 974079"/>
              <a:gd name="connsiteY2" fmla="*/ 785317 h 785317"/>
              <a:gd name="connsiteX3" fmla="*/ 22745 w 974079"/>
              <a:gd name="connsiteY3" fmla="*/ 140534 h 785317"/>
              <a:gd name="connsiteX4" fmla="*/ 537713 w 974079"/>
              <a:gd name="connsiteY4" fmla="*/ 264903 h 785317"/>
              <a:gd name="connsiteX0" fmla="*/ 537714 w 974080"/>
              <a:gd name="connsiteY0" fmla="*/ 273144 h 793558"/>
              <a:gd name="connsiteX1" fmla="*/ 932355 w 974080"/>
              <a:gd name="connsiteY1" fmla="*/ 89210 h 793558"/>
              <a:gd name="connsiteX2" fmla="*/ 690248 w 974080"/>
              <a:gd name="connsiteY2" fmla="*/ 793558 h 793558"/>
              <a:gd name="connsiteX3" fmla="*/ 22746 w 974080"/>
              <a:gd name="connsiteY3" fmla="*/ 148775 h 793558"/>
              <a:gd name="connsiteX4" fmla="*/ 537714 w 974080"/>
              <a:gd name="connsiteY4" fmla="*/ 273144 h 793558"/>
              <a:gd name="connsiteX0" fmla="*/ 540014 w 976380"/>
              <a:gd name="connsiteY0" fmla="*/ 273144 h 793558"/>
              <a:gd name="connsiteX1" fmla="*/ 934655 w 976380"/>
              <a:gd name="connsiteY1" fmla="*/ 89210 h 793558"/>
              <a:gd name="connsiteX2" fmla="*/ 692548 w 976380"/>
              <a:gd name="connsiteY2" fmla="*/ 793558 h 793558"/>
              <a:gd name="connsiteX3" fmla="*/ 25046 w 976380"/>
              <a:gd name="connsiteY3" fmla="*/ 148775 h 793558"/>
              <a:gd name="connsiteX4" fmla="*/ 540014 w 976380"/>
              <a:gd name="connsiteY4" fmla="*/ 273144 h 793558"/>
              <a:gd name="connsiteX0" fmla="*/ 494633 w 930999"/>
              <a:gd name="connsiteY0" fmla="*/ 299574 h 819988"/>
              <a:gd name="connsiteX1" fmla="*/ 889274 w 930999"/>
              <a:gd name="connsiteY1" fmla="*/ 115640 h 819988"/>
              <a:gd name="connsiteX2" fmla="*/ 647167 w 930999"/>
              <a:gd name="connsiteY2" fmla="*/ 819988 h 819988"/>
              <a:gd name="connsiteX3" fmla="*/ 26528 w 930999"/>
              <a:gd name="connsiteY3" fmla="*/ 66851 h 819988"/>
              <a:gd name="connsiteX4" fmla="*/ 494633 w 930999"/>
              <a:gd name="connsiteY4" fmla="*/ 299574 h 819988"/>
              <a:gd name="connsiteX0" fmla="*/ 492393 w 930998"/>
              <a:gd name="connsiteY0" fmla="*/ 186843 h 840401"/>
              <a:gd name="connsiteX1" fmla="*/ 889273 w 930998"/>
              <a:gd name="connsiteY1" fmla="*/ 136053 h 840401"/>
              <a:gd name="connsiteX2" fmla="*/ 647166 w 930998"/>
              <a:gd name="connsiteY2" fmla="*/ 840401 h 840401"/>
              <a:gd name="connsiteX3" fmla="*/ 26527 w 930998"/>
              <a:gd name="connsiteY3" fmla="*/ 87264 h 840401"/>
              <a:gd name="connsiteX4" fmla="*/ 492393 w 930998"/>
              <a:gd name="connsiteY4" fmla="*/ 186843 h 840401"/>
              <a:gd name="connsiteX0" fmla="*/ 492393 w 965221"/>
              <a:gd name="connsiteY0" fmla="*/ 186843 h 840401"/>
              <a:gd name="connsiteX1" fmla="*/ 927717 w 965221"/>
              <a:gd name="connsiteY1" fmla="*/ 172490 h 840401"/>
              <a:gd name="connsiteX2" fmla="*/ 647166 w 965221"/>
              <a:gd name="connsiteY2" fmla="*/ 840401 h 840401"/>
              <a:gd name="connsiteX3" fmla="*/ 26527 w 965221"/>
              <a:gd name="connsiteY3" fmla="*/ 87264 h 840401"/>
              <a:gd name="connsiteX4" fmla="*/ 492393 w 965221"/>
              <a:gd name="connsiteY4" fmla="*/ 186843 h 840401"/>
              <a:gd name="connsiteX0" fmla="*/ 492393 w 968636"/>
              <a:gd name="connsiteY0" fmla="*/ 186843 h 840401"/>
              <a:gd name="connsiteX1" fmla="*/ 927717 w 968636"/>
              <a:gd name="connsiteY1" fmla="*/ 172490 h 840401"/>
              <a:gd name="connsiteX2" fmla="*/ 647166 w 968636"/>
              <a:gd name="connsiteY2" fmla="*/ 840401 h 840401"/>
              <a:gd name="connsiteX3" fmla="*/ 26527 w 968636"/>
              <a:gd name="connsiteY3" fmla="*/ 87264 h 840401"/>
              <a:gd name="connsiteX4" fmla="*/ 492393 w 968636"/>
              <a:gd name="connsiteY4" fmla="*/ 186843 h 840401"/>
              <a:gd name="connsiteX0" fmla="*/ 492393 w 952774"/>
              <a:gd name="connsiteY0" fmla="*/ 186843 h 840401"/>
              <a:gd name="connsiteX1" fmla="*/ 909658 w 952774"/>
              <a:gd name="connsiteY1" fmla="*/ 131209 h 840401"/>
              <a:gd name="connsiteX2" fmla="*/ 647166 w 952774"/>
              <a:gd name="connsiteY2" fmla="*/ 840401 h 840401"/>
              <a:gd name="connsiteX3" fmla="*/ 26527 w 952774"/>
              <a:gd name="connsiteY3" fmla="*/ 87264 h 840401"/>
              <a:gd name="connsiteX4" fmla="*/ 492393 w 952774"/>
              <a:gd name="connsiteY4" fmla="*/ 186843 h 840401"/>
              <a:gd name="connsiteX0" fmla="*/ 492393 w 988043"/>
              <a:gd name="connsiteY0" fmla="*/ 294186 h 947744"/>
              <a:gd name="connsiteX1" fmla="*/ 949512 w 988043"/>
              <a:gd name="connsiteY1" fmla="*/ 83354 h 947744"/>
              <a:gd name="connsiteX2" fmla="*/ 647166 w 988043"/>
              <a:gd name="connsiteY2" fmla="*/ 947744 h 947744"/>
              <a:gd name="connsiteX3" fmla="*/ 26527 w 988043"/>
              <a:gd name="connsiteY3" fmla="*/ 194607 h 947744"/>
              <a:gd name="connsiteX4" fmla="*/ 492393 w 988043"/>
              <a:gd name="connsiteY4" fmla="*/ 294186 h 947744"/>
              <a:gd name="connsiteX0" fmla="*/ 492474 w 987873"/>
              <a:gd name="connsiteY0" fmla="*/ 294188 h 912152"/>
              <a:gd name="connsiteX1" fmla="*/ 949593 w 987873"/>
              <a:gd name="connsiteY1" fmla="*/ 83356 h 912152"/>
              <a:gd name="connsiteX2" fmla="*/ 644809 w 987873"/>
              <a:gd name="connsiteY2" fmla="*/ 912153 h 912152"/>
              <a:gd name="connsiteX3" fmla="*/ 26608 w 987873"/>
              <a:gd name="connsiteY3" fmla="*/ 194609 h 912152"/>
              <a:gd name="connsiteX4" fmla="*/ 492474 w 987873"/>
              <a:gd name="connsiteY4" fmla="*/ 294188 h 912152"/>
              <a:gd name="connsiteX0" fmla="*/ 492474 w 980105"/>
              <a:gd name="connsiteY0" fmla="*/ 294188 h 912154"/>
              <a:gd name="connsiteX1" fmla="*/ 949593 w 980105"/>
              <a:gd name="connsiteY1" fmla="*/ 83356 h 912154"/>
              <a:gd name="connsiteX2" fmla="*/ 644809 w 980105"/>
              <a:gd name="connsiteY2" fmla="*/ 912153 h 912154"/>
              <a:gd name="connsiteX3" fmla="*/ 26608 w 980105"/>
              <a:gd name="connsiteY3" fmla="*/ 194609 h 912154"/>
              <a:gd name="connsiteX4" fmla="*/ 492474 w 980105"/>
              <a:gd name="connsiteY4" fmla="*/ 294188 h 912154"/>
              <a:gd name="connsiteX0" fmla="*/ 491464 w 979095"/>
              <a:gd name="connsiteY0" fmla="*/ 294188 h 912152"/>
              <a:gd name="connsiteX1" fmla="*/ 948583 w 979095"/>
              <a:gd name="connsiteY1" fmla="*/ 83356 h 912152"/>
              <a:gd name="connsiteX2" fmla="*/ 643799 w 979095"/>
              <a:gd name="connsiteY2" fmla="*/ 912153 h 912152"/>
              <a:gd name="connsiteX3" fmla="*/ 25598 w 979095"/>
              <a:gd name="connsiteY3" fmla="*/ 194609 h 912152"/>
              <a:gd name="connsiteX4" fmla="*/ 491464 w 979095"/>
              <a:gd name="connsiteY4" fmla="*/ 294188 h 912152"/>
              <a:gd name="connsiteX0" fmla="*/ 504877 w 979095"/>
              <a:gd name="connsiteY0" fmla="*/ 231074 h 933002"/>
              <a:gd name="connsiteX1" fmla="*/ 948583 w 979095"/>
              <a:gd name="connsiteY1" fmla="*/ 104205 h 933002"/>
              <a:gd name="connsiteX2" fmla="*/ 643799 w 979095"/>
              <a:gd name="connsiteY2" fmla="*/ 933002 h 933002"/>
              <a:gd name="connsiteX3" fmla="*/ 25598 w 979095"/>
              <a:gd name="connsiteY3" fmla="*/ 215458 h 933002"/>
              <a:gd name="connsiteX4" fmla="*/ 504877 w 979095"/>
              <a:gd name="connsiteY4" fmla="*/ 231074 h 933002"/>
              <a:gd name="connsiteX0" fmla="*/ 533700 w 1007918"/>
              <a:gd name="connsiteY0" fmla="*/ 231074 h 933002"/>
              <a:gd name="connsiteX1" fmla="*/ 977406 w 1007918"/>
              <a:gd name="connsiteY1" fmla="*/ 104205 h 933002"/>
              <a:gd name="connsiteX2" fmla="*/ 672622 w 1007918"/>
              <a:gd name="connsiteY2" fmla="*/ 933002 h 933002"/>
              <a:gd name="connsiteX3" fmla="*/ 54421 w 1007918"/>
              <a:gd name="connsiteY3" fmla="*/ 215458 h 933002"/>
              <a:gd name="connsiteX4" fmla="*/ 533700 w 1007918"/>
              <a:gd name="connsiteY4" fmla="*/ 231074 h 933002"/>
              <a:gd name="connsiteX0" fmla="*/ 533700 w 1026849"/>
              <a:gd name="connsiteY0" fmla="*/ 231074 h 933002"/>
              <a:gd name="connsiteX1" fmla="*/ 977406 w 1026849"/>
              <a:gd name="connsiteY1" fmla="*/ 104205 h 933002"/>
              <a:gd name="connsiteX2" fmla="*/ 672622 w 1026849"/>
              <a:gd name="connsiteY2" fmla="*/ 933002 h 933002"/>
              <a:gd name="connsiteX3" fmla="*/ 54421 w 1026849"/>
              <a:gd name="connsiteY3" fmla="*/ 215458 h 933002"/>
              <a:gd name="connsiteX4" fmla="*/ 533700 w 1026849"/>
              <a:gd name="connsiteY4" fmla="*/ 231074 h 93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6849" h="933002">
                <a:moveTo>
                  <a:pt x="533700" y="231074"/>
                </a:moveTo>
                <a:cubicBezTo>
                  <a:pt x="537688" y="20741"/>
                  <a:pt x="806638" y="-97784"/>
                  <a:pt x="977406" y="104205"/>
                </a:cubicBezTo>
                <a:cubicBezTo>
                  <a:pt x="1165281" y="393664"/>
                  <a:pt x="763674" y="670588"/>
                  <a:pt x="672622" y="933002"/>
                </a:cubicBezTo>
                <a:cubicBezTo>
                  <a:pt x="587925" y="837530"/>
                  <a:pt x="-213054" y="687668"/>
                  <a:pt x="54421" y="215458"/>
                </a:cubicBezTo>
                <a:cubicBezTo>
                  <a:pt x="220192" y="-7238"/>
                  <a:pt x="494915" y="176098"/>
                  <a:pt x="533700" y="231074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rc 81"/>
          <p:cNvSpPr/>
          <p:nvPr/>
        </p:nvSpPr>
        <p:spPr>
          <a:xfrm>
            <a:off x="5744277" y="5681664"/>
            <a:ext cx="514731" cy="490538"/>
          </a:xfrm>
          <a:prstGeom prst="arc">
            <a:avLst>
              <a:gd name="adj1" fmla="val 15000415"/>
              <a:gd name="adj2" fmla="val 17616375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  <a:effectLst>
            <a:outerShdw blurRad="50800" dist="88900" dir="16200000" sx="76000" sy="76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" t="14308" r="4869" b="27560"/>
          <a:stretch/>
        </p:blipFill>
        <p:spPr bwMode="auto">
          <a:xfrm>
            <a:off x="778696" y="3441700"/>
            <a:ext cx="7560893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5" name="Straight Connector 224"/>
          <p:cNvCxnSpPr>
            <a:stCxn id="82" idx="2"/>
          </p:cNvCxnSpPr>
          <p:nvPr/>
        </p:nvCxnSpPr>
        <p:spPr>
          <a:xfrm>
            <a:off x="6100591" y="5700516"/>
            <a:ext cx="6557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5857194" y="5695754"/>
            <a:ext cx="6557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598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 p14:presetBounceEnd="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7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8" presetClass="emph" presetSubtype="0" fill="hold" nodeType="after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1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" presetID="1" presetClass="entr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" presetID="8" presetClass="emph" presetSubtype="0" fill="hold" grpId="2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" dur="75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" presetID="26" presetClass="emph" presetSubtype="0" repeatCount="5000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" dur="500" tmFilter="0, 0; .2, .5; .8, .5; 1, 0"/>
                                            <p:tgtEl>
                                              <p:spTgt spid="30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8" dur="250" autoRev="1" fill="hold"/>
                                            <p:tgtEl>
                                              <p:spTgt spid="30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nodeType="withEffect" p14:presetBounceEnd="8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21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22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8" presetClass="emph" presetSubtype="0" fill="hold" nodeType="withEffect" p14:presetBounceEnd="72000">
                                      <p:stCondLst>
                                        <p:cond delay="8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24" dur="75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1" presetClass="entr" presetSubtype="0" fill="hold" grpId="1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8" presetClass="emph" presetSubtype="0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28" dur="75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9" presetID="26" presetClass="emph" presetSubtype="0" repeatCount="5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0" dur="500" tmFilter="0, 0; .2, .5; .8, .5; 1, 0"/>
                                            <p:tgtEl>
                                              <p:spTgt spid="30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1" dur="250" autoRev="1" fill="hold"/>
                                            <p:tgtEl>
                                              <p:spTgt spid="30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2" fill="hold" nodeType="withEffect" p14:presetBounceEnd="8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34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35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8" presetClass="emph" presetSubtype="0" fill="hold" nodeType="withEffect" p14:presetBounceEnd="72000">
                                      <p:stCondLst>
                                        <p:cond delay="9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37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8" presetID="1" presetClass="entr" presetSubtype="0" fill="hold" grpId="1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8" presetClass="emph" presetSubtype="0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41" dur="750" fill="hold"/>
                                            <p:tgtEl>
                                              <p:spTgt spid="30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6" presetClass="emph" presetSubtype="0" repeatCount="5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3" dur="500" tmFilter="0, 0; .2, .5; .8, .5; 1, 0"/>
                                            <p:tgtEl>
                                              <p:spTgt spid="30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4" dur="250" autoRev="1" fill="hold"/>
                                            <p:tgtEl>
                                              <p:spTgt spid="30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fill="hold" nodeType="withEffect" p14:presetBounceEnd="8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4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4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8" presetClass="emph" presetSubtype="0" fill="hold" nodeType="withEffect" p14:presetBounceEnd="72000">
                                      <p:stCondLst>
                                        <p:cond delay="12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50" dur="7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1" presetClass="entr" presetSubtype="0" fill="hold" grpId="1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8" presetClass="emph" presetSubtype="0" fill="hold" grpId="2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54" dur="750" fill="hold"/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5" presetID="26" presetClass="emph" presetSubtype="0" repeatCount="500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6" dur="500" tmFilter="0, 0; .2, .5; .8, .5; 1, 0"/>
                                            <p:tgtEl>
                                              <p:spTgt spid="29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7" dur="250" autoRev="1" fill="hold"/>
                                            <p:tgtEl>
                                              <p:spTgt spid="29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2" fill="hold" nodeType="withEffect" p14:presetBounceEnd="8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6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6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8" presetClass="emph" presetSubtype="0" fill="hold" nodeType="withEffect" p14:presetBounceEnd="72000">
                                      <p:stCondLst>
                                        <p:cond delay="15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63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4" presetID="1" presetClass="entr" presetSubtype="0" fill="hold" grpId="1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8" presetClass="emph" presetSubtype="0" fill="hold" grpId="2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67" dur="750" fill="hold"/>
                                            <p:tgtEl>
                                              <p:spTgt spid="2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8" presetID="26" presetClass="emph" presetSubtype="0" repeatCount="500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9" dur="500" tmFilter="0, 0; .2, .5; .8, .5; 1, 0"/>
                                            <p:tgtEl>
                                              <p:spTgt spid="29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0" dur="250" autoRev="1" fill="hold"/>
                                            <p:tgtEl>
                                              <p:spTgt spid="29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2" fill="hold" nodeType="withEffect" p14:presetBounceEnd="8000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8" presetClass="emph" presetSubtype="0" fill="hold" nodeType="withEffect" p14:presetBounceEnd="72000">
                                      <p:stCondLst>
                                        <p:cond delay="17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76" dur="75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7" presetID="1" presetClass="entr" presetSubtype="0" fill="hold" grpId="1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8" presetClass="emph" presetSubtype="0" fill="hold" grpId="2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80" dur="75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1" presetID="26" presetClass="emph" presetSubtype="0" repeatCount="5000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2" dur="500" tmFilter="0, 0; .2, .5; .8, .5; 1, 0"/>
                                            <p:tgtEl>
                                              <p:spTgt spid="30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3" dur="250" autoRev="1" fill="hold"/>
                                            <p:tgtEl>
                                              <p:spTgt spid="30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fill="hold" nodeType="withEffect" p14:presetBounceEnd="8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86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87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8" presetClass="emph" presetSubtype="0" fill="hold" nodeType="withEffect" p14:presetBounceEnd="72000">
                                      <p:stCondLst>
                                        <p:cond delay="20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89" dur="75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0" presetID="1" presetClass="entr" presetSubtype="0" fill="hold" grpId="1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2" presetID="8" presetClass="emph" presetSubtype="0" fill="hold" grpId="2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93" dur="75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4" presetID="26" presetClass="emph" presetSubtype="0" repeatCount="5000" fill="hold" grpId="0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5" dur="500" tmFilter="0, 0; .2, .5; .8, .5; 1, 0"/>
                                            <p:tgtEl>
                                              <p:spTgt spid="30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6" dur="250" autoRev="1" fill="hold"/>
                                            <p:tgtEl>
                                              <p:spTgt spid="30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2" fill="hold" nodeType="withEffect" p14:presetBounceEnd="8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9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0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8" presetClass="emph" presetSubtype="0" fill="hold" nodeType="withEffect" p14:presetBounceEnd="72000">
                                      <p:stCondLst>
                                        <p:cond delay="22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02" dur="75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3" presetID="1" presetClass="entr" presetSubtype="0" fill="hold" grpId="1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5" presetID="8" presetClass="emph" presetSubtype="0" fill="hold" grpId="2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06" dur="25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7" presetID="26" presetClass="emph" presetSubtype="0" repeatCount="5000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8" dur="500" tmFilter="0, 0; .2, .5; .8, .5; 1, 0"/>
                                            <p:tgtEl>
                                              <p:spTgt spid="30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9" dur="250" autoRev="1" fill="hold"/>
                                            <p:tgtEl>
                                              <p:spTgt spid="30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0" presetID="2" presetClass="entr" presetSubtype="2" fill="hold" nodeType="withEffect" p14:presetBounceEnd="8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1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1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4" presetID="8" presetClass="emph" presetSubtype="0" fill="hold" nodeType="withEffect" p14:presetBounceEnd="72000">
                                      <p:stCondLst>
                                        <p:cond delay="25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15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6" presetID="1" presetClass="entr" presetSubtype="0" fill="hold" grpId="1" nodeType="withEffect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8" presetID="8" presetClass="emph" presetSubtype="0" fill="hold" grpId="2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19" dur="2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0" presetID="26" presetClass="emph" presetSubtype="0" repeatCount="5000" fill="hold" grpId="0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500" tmFilter="0, 0; .2, .5; .8, .5; 1, 0"/>
                                            <p:tgtEl>
                                              <p:spTgt spid="30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22" dur="250" autoRev="1" fill="hold"/>
                                            <p:tgtEl>
                                              <p:spTgt spid="30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3" presetID="2" presetClass="entr" presetSubtype="2" fill="hold" nodeType="withEffect" p14:presetBounceEnd="8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25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26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8" presetClass="emph" presetSubtype="0" fill="hold" nodeType="withEffect" p14:presetBounceEnd="72000">
                                      <p:stCondLst>
                                        <p:cond delay="27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28" dur="5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9" presetID="1" presetClass="entr" presetSubtype="0" fill="hold" grpId="1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1" presetID="8" presetClass="emph" presetSubtype="0" fill="hold" grpId="2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32" dur="75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33" presetID="26" presetClass="emph" presetSubtype="0" repeatCount="5000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4" dur="500" tmFilter="0, 0; .2, .5; .8, .5; 1, 0"/>
                                            <p:tgtEl>
                                              <p:spTgt spid="30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35" dur="250" autoRev="1" fill="hold"/>
                                            <p:tgtEl>
                                              <p:spTgt spid="30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36" presetID="2" presetClass="entr" presetSubtype="2" fill="hold" nodeType="withEffect" p14:presetBounceEnd="8000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3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3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0" presetID="8" presetClass="emph" presetSubtype="0" fill="hold" nodeType="withEffect" p14:presetBounceEnd="72000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41" dur="1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2" presetID="1" presetClass="entr" presetSubtype="0" fill="hold" grpId="1" nodeType="withEffect">
                                      <p:stCondLst>
                                        <p:cond delay="330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4" presetID="8" presetClass="emph" presetSubtype="0" fill="hold" grpId="2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45" dur="25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6" presetID="26" presetClass="emph" presetSubtype="0" repeatCount="5000" fill="hold" grpId="0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47" dur="500" tmFilter="0, 0; .2, .5; .8, .5; 1, 0"/>
                                            <p:tgtEl>
                                              <p:spTgt spid="31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48" dur="250" autoRev="1" fill="hold"/>
                                            <p:tgtEl>
                                              <p:spTgt spid="31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9" presetID="2" presetClass="entr" presetSubtype="2" fill="hold" nodeType="withEffect" p14:presetBounceEnd="8000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5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52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3" presetID="8" presetClass="emph" presetSubtype="0" fill="hold" nodeType="withEffect" p14:presetBounceEnd="72000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54" dur="4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5" presetID="1" presetClass="entr" presetSubtype="0" fill="hold" grpId="1" nodeType="withEffect">
                                      <p:stCondLst>
                                        <p:cond delay="360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7" presetID="8" presetClass="emph" presetSubtype="0" fill="hold" grpId="2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8" dur="25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9" presetID="26" presetClass="emph" presetSubtype="0" repeatCount="5000" fill="hold" grpId="0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0" dur="500" tmFilter="0, 0; .2, .5; .8, .5; 1, 0"/>
                                            <p:tgtEl>
                                              <p:spTgt spid="30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61" dur="250" autoRev="1" fill="hold"/>
                                            <p:tgtEl>
                                              <p:spTgt spid="30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62" presetID="2" presetClass="entr" presetSubtype="2" fill="hold" nodeType="withEffect" p14:presetBounceEnd="8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16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165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6" presetID="8" presetClass="emph" presetSubtype="0" fill="hold" nodeType="withEffect" p14:presetBounceEnd="72000">
                                      <p:stCondLst>
                                        <p:cond delay="3600"/>
                                      </p:stCondLst>
                                      <p:childTnLst>
                                        <p:animRot by="840000" p14:bounceEnd="72000">
                                          <p:cBhvr>
                                            <p:cTn id="167" dur="1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8" presetID="1" presetClass="entr" presetSubtype="0" fill="hold" grpId="1" nodeType="withEffect">
                                      <p:stCondLst>
                                        <p:cond delay="39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0" presetID="8" presetClass="emph" presetSubtype="0" fill="hold" grpId="2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71" dur="250" fill="hold"/>
                                            <p:tgtEl>
                                              <p:spTgt spid="3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2" presetID="26" presetClass="emph" presetSubtype="0" repeatCount="5000" fill="hold" grpId="0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3" dur="500" tmFilter="0, 0; .2, .5; .8, .5; 1, 0"/>
                                            <p:tgtEl>
                                              <p:spTgt spid="30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74" dur="250" autoRev="1" fill="hold"/>
                                            <p:tgtEl>
                                              <p:spTgt spid="30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5" presetID="10" presetClass="exit" presetSubtype="0" fill="hold" nodeType="withEffect">
                                      <p:stCondLst>
                                        <p:cond delay="4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6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nodeType="withEffect">
                                      <p:stCondLst>
                                        <p:cond delay="420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3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45" presetClass="entr" presetSubtype="0" fill="hold" grpId="3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3750"/>
                                            <p:tgtEl>
                                              <p:spTgt spid="3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4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5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6" presetID="8" presetClass="emph" presetSubtype="0" fill="hold" grpId="4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87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88" presetID="32" presetClass="emph" presetSubtype="0" fill="hold" nodeType="withEffect">
                                      <p:stCondLst>
                                        <p:cond delay="450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0" dur="1" fill="hold">
                                              <p:stCondLst>
                                                <p:cond delay="59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91" dur="1" fill="hold">
                                              <p:stCondLst>
                                                <p:cond delay="118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2" dur="1" fill="hold">
                                              <p:stCondLst>
                                                <p:cond delay="178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93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94" presetID="0" presetClass="path" presetSubtype="0" accel="50000" decel="50000" fill="hold" grpId="5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animMotion origin="layout" path="M 0 0 L 0.00017 0.51806 " pathEditMode="relative" ptsTypes="AA">
                                          <p:cBhvr>
                                            <p:cTn id="195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6" presetID="10" presetClass="entr" presetSubtype="0" fill="hold" grpId="0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1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8" dur="3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9" presetID="10" presetClass="entr" presetSubtype="0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1" dur="500"/>
                                            <p:tgtEl>
                                              <p:spTgt spid="1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2" presetID="10" presetClass="entr" presetSubtype="0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2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22" presetClass="entr" presetSubtype="8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7" dur="2100"/>
                                            <p:tgtEl>
                                              <p:spTgt spid="30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8" presetID="22" presetClass="entr" presetSubtype="8" fill="hold" grpId="0" nodeType="withEffect" nodePh="1">
                                      <p:stCondLst>
                                        <p:cond delay="6600"/>
                                      </p:stCondLst>
                                      <p:endCondLst>
                                        <p:cond evt="begin" delay="0">
                                          <p:tn val="208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2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0" dur="2000"/>
                                            <p:tgtEl>
                                              <p:spTgt spid="1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2" grpId="0" build="p"/>
          <p:bldP spid="298" grpId="0" animBg="1"/>
          <p:bldP spid="298" grpId="1" animBg="1"/>
          <p:bldP spid="298" grpId="2" animBg="1"/>
          <p:bldP spid="299" grpId="0" animBg="1"/>
          <p:bldP spid="299" grpId="1" animBg="1"/>
          <p:bldP spid="299" grpId="2" animBg="1"/>
          <p:bldP spid="300" grpId="0" animBg="1"/>
          <p:bldP spid="300" grpId="1" animBg="1"/>
          <p:bldP spid="300" grpId="2" animBg="1"/>
          <p:bldP spid="301" grpId="0" animBg="1"/>
          <p:bldP spid="301" grpId="1" animBg="1"/>
          <p:bldP spid="301" grpId="2" animBg="1"/>
          <p:bldP spid="301" grpId="3" animBg="1"/>
          <p:bldP spid="301" grpId="4" animBg="1"/>
          <p:bldP spid="301" grpId="5" animBg="1"/>
          <p:bldP spid="302" grpId="0" animBg="1"/>
          <p:bldP spid="302" grpId="1" animBg="1"/>
          <p:bldP spid="302" grpId="2" animBg="1"/>
          <p:bldP spid="303" grpId="0" animBg="1"/>
          <p:bldP spid="303" grpId="1" animBg="1"/>
          <p:bldP spid="303" grpId="2" animBg="1"/>
          <p:bldP spid="304" grpId="0" animBg="1"/>
          <p:bldP spid="304" grpId="1" animBg="1"/>
          <p:bldP spid="304" grpId="2" animBg="1"/>
          <p:bldP spid="305" grpId="0" animBg="1"/>
          <p:bldP spid="305" grpId="1" animBg="1"/>
          <p:bldP spid="305" grpId="2" animBg="1"/>
          <p:bldP spid="306" grpId="0" animBg="1"/>
          <p:bldP spid="306" grpId="1" animBg="1"/>
          <p:bldP spid="306" grpId="2" animBg="1"/>
          <p:bldP spid="307" grpId="0" animBg="1"/>
          <p:bldP spid="307" grpId="1" animBg="1"/>
          <p:bldP spid="307" grpId="2" animBg="1"/>
          <p:bldP spid="308" grpId="0" animBg="1"/>
          <p:bldP spid="308" grpId="1" animBg="1"/>
          <p:bldP spid="308" grpId="2" animBg="1"/>
          <p:bldP spid="309" grpId="0" animBg="1"/>
          <p:bldP spid="309" grpId="1" animBg="1"/>
          <p:bldP spid="309" grpId="2" animBg="1"/>
          <p:bldP spid="310" grpId="0" animBg="1"/>
          <p:bldP spid="310" grpId="1" animBg="1"/>
          <p:bldP spid="310" grpId="2" animBg="1"/>
          <p:bldP spid="82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8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1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" presetID="1" presetClass="entr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" presetID="8" presetClass="emph" presetSubtype="0" fill="hold" grpId="2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" dur="75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" presetID="26" presetClass="emph" presetSubtype="0" repeatCount="5000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" dur="500" tmFilter="0, 0; .2, .5; .8, .5; 1, 0"/>
                                            <p:tgtEl>
                                              <p:spTgt spid="30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8" dur="250" autoRev="1" fill="hold"/>
                                            <p:tgtEl>
                                              <p:spTgt spid="30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8" presetClass="emph" presetSubtype="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24" dur="75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1" presetClass="entr" presetSubtype="0" fill="hold" grpId="1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8" presetClass="emph" presetSubtype="0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28" dur="75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9" presetID="26" presetClass="emph" presetSubtype="0" repeatCount="5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0" dur="500" tmFilter="0, 0; .2, .5; .8, .5; 1, 0"/>
                                            <p:tgtEl>
                                              <p:spTgt spid="30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1" dur="250" autoRev="1" fill="hold"/>
                                            <p:tgtEl>
                                              <p:spTgt spid="30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8" presetClass="emph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37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8" presetID="1" presetClass="entr" presetSubtype="0" fill="hold" grpId="1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8" presetClass="emph" presetSubtype="0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41" dur="750" fill="hold"/>
                                            <p:tgtEl>
                                              <p:spTgt spid="30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6" presetClass="emph" presetSubtype="0" repeatCount="5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3" dur="500" tmFilter="0, 0; .2, .5; .8, .5; 1, 0"/>
                                            <p:tgtEl>
                                              <p:spTgt spid="30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4" dur="250" autoRev="1" fill="hold"/>
                                            <p:tgtEl>
                                              <p:spTgt spid="30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8" presetClass="emph" presetSubtype="0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50" dur="7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1" presetClass="entr" presetSubtype="0" fill="hold" grpId="1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8" presetClass="emph" presetSubtype="0" fill="hold" grpId="2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54" dur="750" fill="hold"/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5" presetID="26" presetClass="emph" presetSubtype="0" repeatCount="500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6" dur="500" tmFilter="0, 0; .2, .5; .8, .5; 1, 0"/>
                                            <p:tgtEl>
                                              <p:spTgt spid="298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7" dur="250" autoRev="1" fill="hold"/>
                                            <p:tgtEl>
                                              <p:spTgt spid="29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2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8" presetClass="emph" presetSubtype="0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63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4" presetID="1" presetClass="entr" presetSubtype="0" fill="hold" grpId="1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8" presetClass="emph" presetSubtype="0" fill="hold" grpId="2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67" dur="750" fill="hold"/>
                                            <p:tgtEl>
                                              <p:spTgt spid="2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8" presetID="26" presetClass="emph" presetSubtype="0" repeatCount="500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9" dur="500" tmFilter="0, 0; .2, .5; .8, .5; 1, 0"/>
                                            <p:tgtEl>
                                              <p:spTgt spid="29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0" dur="250" autoRev="1" fill="hold"/>
                                            <p:tgtEl>
                                              <p:spTgt spid="29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2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8" presetClass="emph" presetSubtype="0" fill="hold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76" dur="75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7" presetID="1" presetClass="entr" presetSubtype="0" fill="hold" grpId="1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8" presetClass="emph" presetSubtype="0" fill="hold" grpId="2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80" dur="75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1" presetID="26" presetClass="emph" presetSubtype="0" repeatCount="5000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2" dur="500" tmFilter="0, 0; .2, .5; .8, .5; 1, 0"/>
                                            <p:tgtEl>
                                              <p:spTgt spid="305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3" dur="250" autoRev="1" fill="hold"/>
                                            <p:tgtEl>
                                              <p:spTgt spid="305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8" presetClass="emph" presetSubtype="0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89" dur="75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0" presetID="1" presetClass="entr" presetSubtype="0" fill="hold" grpId="1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2" presetID="8" presetClass="emph" presetSubtype="0" fill="hold" grpId="2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93" dur="75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4" presetID="26" presetClass="emph" presetSubtype="0" repeatCount="5000" fill="hold" grpId="0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5" dur="500" tmFilter="0, 0; .2, .5; .8, .5; 1, 0"/>
                                            <p:tgtEl>
                                              <p:spTgt spid="30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6" dur="250" autoRev="1" fill="hold"/>
                                            <p:tgtEl>
                                              <p:spTgt spid="30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2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8" presetClass="emph" presetSubtype="0" fill="hold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02" dur="75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3" presetID="1" presetClass="entr" presetSubtype="0" fill="hold" grpId="1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5" presetID="8" presetClass="emph" presetSubtype="0" fill="hold" grpId="2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06" dur="25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7" presetID="26" presetClass="emph" presetSubtype="0" repeatCount="5000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8" dur="500" tmFilter="0, 0; .2, .5; .8, .5; 1, 0"/>
                                            <p:tgtEl>
                                              <p:spTgt spid="30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9" dur="250" autoRev="1" fill="hold"/>
                                            <p:tgtEl>
                                              <p:spTgt spid="30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0" presetID="2" presetClass="entr" presetSubtype="2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4" presetID="8" presetClass="emph" presetSubtype="0" fill="hold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15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6" presetID="1" presetClass="entr" presetSubtype="0" fill="hold" grpId="1" nodeType="withEffect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8" presetID="8" presetClass="emph" presetSubtype="0" fill="hold" grpId="2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19" dur="2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0" presetID="26" presetClass="emph" presetSubtype="0" repeatCount="5000" fill="hold" grpId="0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500" tmFilter="0, 0; .2, .5; .8, .5; 1, 0"/>
                                            <p:tgtEl>
                                              <p:spTgt spid="30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22" dur="250" autoRev="1" fill="hold"/>
                                            <p:tgtEl>
                                              <p:spTgt spid="30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3" presetID="2" presetClass="entr" presetSubtype="2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5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6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8" presetClass="emph" presetSubtype="0" fill="hold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28" dur="5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9" presetID="1" presetClass="entr" presetSubtype="0" fill="hold" grpId="1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1" presetID="8" presetClass="emph" presetSubtype="0" fill="hold" grpId="2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32" dur="75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33" presetID="26" presetClass="emph" presetSubtype="0" repeatCount="5000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4" dur="500" tmFilter="0, 0; .2, .5; .8, .5; 1, 0"/>
                                            <p:tgtEl>
                                              <p:spTgt spid="30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35" dur="250" autoRev="1" fill="hold"/>
                                            <p:tgtEl>
                                              <p:spTgt spid="30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36" presetID="2" presetClass="entr" presetSubtype="2" fill="hold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0" presetID="8" presetClass="emph" presetSubtype="0" fill="hold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41" dur="1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2" presetID="1" presetClass="entr" presetSubtype="0" fill="hold" grpId="1" nodeType="withEffect">
                                      <p:stCondLst>
                                        <p:cond delay="330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4" presetID="8" presetClass="emph" presetSubtype="0" fill="hold" grpId="2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45" dur="25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6" presetID="26" presetClass="emph" presetSubtype="0" repeatCount="5000" fill="hold" grpId="0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47" dur="500" tmFilter="0, 0; .2, .5; .8, .5; 1, 0"/>
                                            <p:tgtEl>
                                              <p:spTgt spid="31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48" dur="250" autoRev="1" fill="hold"/>
                                            <p:tgtEl>
                                              <p:spTgt spid="31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9" presetID="2" presetClass="entr" presetSubtype="2" fill="hold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2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3" presetID="8" presetClass="emph" presetSubtype="0" fill="hold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4" dur="4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5" presetID="1" presetClass="entr" presetSubtype="0" fill="hold" grpId="1" nodeType="withEffect">
                                      <p:stCondLst>
                                        <p:cond delay="360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7" presetID="8" presetClass="emph" presetSubtype="0" fill="hold" grpId="2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58" dur="25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9" presetID="26" presetClass="emph" presetSubtype="0" repeatCount="5000" fill="hold" grpId="0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0" dur="500" tmFilter="0, 0; .2, .5; .8, .5; 1, 0"/>
                                            <p:tgtEl>
                                              <p:spTgt spid="30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61" dur="250" autoRev="1" fill="hold"/>
                                            <p:tgtEl>
                                              <p:spTgt spid="30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62" presetID="2" presetClass="entr" presetSubtype="2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5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6" presetID="8" presetClass="emph" presetSubtype="0" fill="hold" nodeType="withEffect">
                                      <p:stCondLst>
                                        <p:cond delay="36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67" dur="1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68" presetID="1" presetClass="entr" presetSubtype="0" fill="hold" grpId="1" nodeType="withEffect">
                                      <p:stCondLst>
                                        <p:cond delay="39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0" presetID="8" presetClass="emph" presetSubtype="0" fill="hold" grpId="2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animRot by="840000">
                                          <p:cBhvr>
                                            <p:cTn id="171" dur="250" fill="hold"/>
                                            <p:tgtEl>
                                              <p:spTgt spid="3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72" presetID="26" presetClass="emph" presetSubtype="0" repeatCount="5000" fill="hold" grpId="0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3" dur="500" tmFilter="0, 0; .2, .5; .8, .5; 1, 0"/>
                                            <p:tgtEl>
                                              <p:spTgt spid="30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74" dur="250" autoRev="1" fill="hold"/>
                                            <p:tgtEl>
                                              <p:spTgt spid="30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5" presetID="10" presetClass="exit" presetSubtype="0" fill="hold" nodeType="withEffect">
                                      <p:stCondLst>
                                        <p:cond delay="42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6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nodeType="withEffect">
                                      <p:stCondLst>
                                        <p:cond delay="420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3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45" presetClass="entr" presetSubtype="0" fill="hold" grpId="3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3750"/>
                                            <p:tgtEl>
                                              <p:spTgt spid="3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4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5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6" presetID="8" presetClass="emph" presetSubtype="0" fill="hold" grpId="4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87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88" presetID="32" presetClass="emph" presetSubtype="0" fill="hold" nodeType="withEffect">
                                      <p:stCondLst>
                                        <p:cond delay="450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0" dur="1" fill="hold">
                                              <p:stCondLst>
                                                <p:cond delay="59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91" dur="1" fill="hold">
                                              <p:stCondLst>
                                                <p:cond delay="118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2" dur="1" fill="hold">
                                              <p:stCondLst>
                                                <p:cond delay="178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93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3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94" presetID="0" presetClass="path" presetSubtype="0" accel="50000" decel="50000" fill="hold" grpId="5" nodeType="withEffect">
                                      <p:stCondLst>
                                        <p:cond delay="4800"/>
                                      </p:stCondLst>
                                      <p:childTnLst>
                                        <p:animMotion origin="layout" path="M 0 0 L 0.00017 0.51806 " pathEditMode="relative" ptsTypes="AA">
                                          <p:cBhvr>
                                            <p:cTn id="195" dur="375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6" presetID="10" presetClass="entr" presetSubtype="0" fill="hold" grpId="0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1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8" dur="3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9" presetID="10" presetClass="entr" presetSubtype="0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1" dur="500"/>
                                            <p:tgtEl>
                                              <p:spTgt spid="1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2" presetID="10" presetClass="entr" presetSubtype="0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2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22" presetClass="entr" presetSubtype="8" fill="hold" nodeType="withEffect">
                                      <p:stCondLst>
                                        <p:cond delay="840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7" dur="2100"/>
                                            <p:tgtEl>
                                              <p:spTgt spid="30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8" presetID="22" presetClass="entr" presetSubtype="8" fill="hold" grpId="0" nodeType="withEffect" nodePh="1">
                                      <p:stCondLst>
                                        <p:cond delay="6600"/>
                                      </p:stCondLst>
                                      <p:endCondLst>
                                        <p:cond evt="begin" delay="0">
                                          <p:tn val="208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2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0" dur="2000"/>
                                            <p:tgtEl>
                                              <p:spTgt spid="1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2" grpId="0" build="p"/>
          <p:bldP spid="298" grpId="0" animBg="1"/>
          <p:bldP spid="298" grpId="1" animBg="1"/>
          <p:bldP spid="298" grpId="2" animBg="1"/>
          <p:bldP spid="299" grpId="0" animBg="1"/>
          <p:bldP spid="299" grpId="1" animBg="1"/>
          <p:bldP spid="299" grpId="2" animBg="1"/>
          <p:bldP spid="300" grpId="0" animBg="1"/>
          <p:bldP spid="300" grpId="1" animBg="1"/>
          <p:bldP spid="300" grpId="2" animBg="1"/>
          <p:bldP spid="301" grpId="0" animBg="1"/>
          <p:bldP spid="301" grpId="1" animBg="1"/>
          <p:bldP spid="301" grpId="2" animBg="1"/>
          <p:bldP spid="301" grpId="3" animBg="1"/>
          <p:bldP spid="301" grpId="4" animBg="1"/>
          <p:bldP spid="301" grpId="5" animBg="1"/>
          <p:bldP spid="302" grpId="0" animBg="1"/>
          <p:bldP spid="302" grpId="1" animBg="1"/>
          <p:bldP spid="302" grpId="2" animBg="1"/>
          <p:bldP spid="303" grpId="0" animBg="1"/>
          <p:bldP spid="303" grpId="1" animBg="1"/>
          <p:bldP spid="303" grpId="2" animBg="1"/>
          <p:bldP spid="304" grpId="0" animBg="1"/>
          <p:bldP spid="304" grpId="1" animBg="1"/>
          <p:bldP spid="304" grpId="2" animBg="1"/>
          <p:bldP spid="305" grpId="0" animBg="1"/>
          <p:bldP spid="305" grpId="1" animBg="1"/>
          <p:bldP spid="305" grpId="2" animBg="1"/>
          <p:bldP spid="306" grpId="0" animBg="1"/>
          <p:bldP spid="306" grpId="1" animBg="1"/>
          <p:bldP spid="306" grpId="2" animBg="1"/>
          <p:bldP spid="307" grpId="0" animBg="1"/>
          <p:bldP spid="307" grpId="1" animBg="1"/>
          <p:bldP spid="307" grpId="2" animBg="1"/>
          <p:bldP spid="308" grpId="0" animBg="1"/>
          <p:bldP spid="308" grpId="1" animBg="1"/>
          <p:bldP spid="308" grpId="2" animBg="1"/>
          <p:bldP spid="309" grpId="0" animBg="1"/>
          <p:bldP spid="309" grpId="1" animBg="1"/>
          <p:bldP spid="309" grpId="2" animBg="1"/>
          <p:bldP spid="310" grpId="0" animBg="1"/>
          <p:bldP spid="310" grpId="1" animBg="1"/>
          <p:bldP spid="310" grpId="2" animBg="1"/>
          <p:bldP spid="82" grpId="0" animBg="1"/>
        </p:bldLst>
      </p:timing>
    </mc:Fallback>
  </mc:AlternateContent>
</p:sld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5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&#65279;<?xml version="1.0" encoding="utf-8"?><Relationships xmlns="http://schemas.openxmlformats.org/package/2006/relationships"><Relationship Type="http://schemas.openxmlformats.org/officeDocument/2006/relationships/customXmlProps" Target="/customXml/itemProps11.xml" Id="rId1" /></Relationships>
</file>

<file path=customXml/_rels/item23.xml.rels>&#65279;<?xml version="1.0" encoding="utf-8"?><Relationships xmlns="http://schemas.openxmlformats.org/package/2006/relationships"><Relationship Type="http://schemas.openxmlformats.org/officeDocument/2006/relationships/customXmlProps" Target="/customXml/itemProps23.xml" Id="rId1" /></Relationships>
</file>

<file path=customXml/_rels/item32.xml.rels>&#65279;<?xml version="1.0" encoding="utf-8"?><Relationships xmlns="http://schemas.openxmlformats.org/package/2006/relationships"><Relationship Type="http://schemas.openxmlformats.org/officeDocument/2006/relationships/customXmlProps" Target="/customXml/itemProps32.xml" Id="rId1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2035-01-01T08:00:00+00:00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824222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2012-02-09T00:38:00+00:00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1532831</Value>
      <Value>1532832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TP102827073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OfficeOnline,OfficeOnlineVNext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14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  <LocMarketGroupTiers2 xmlns="4873beb7-5857-4685-be1f-d57550cc96cc" xsi:nil="true"/>
  </documentManagement>
</p:properties>
</file>

<file path=customXml/item2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1.xml><?xml version="1.0" encoding="utf-8"?>
<ds:datastoreItem xmlns:ds="http://schemas.openxmlformats.org/officeDocument/2006/customXml" ds:itemID="{28C389E8-8355-4065-A4BA-20AF9FA77F06}"/>
</file>

<file path=customXml/itemProps23.xml><?xml version="1.0" encoding="utf-8"?>
<ds:datastoreItem xmlns:ds="http://schemas.openxmlformats.org/officeDocument/2006/customXml" ds:itemID="{5EC8BB99-6AE3-4486-A9F4-9E8BD7BE7E21}"/>
</file>

<file path=customXml/itemProps32.xml><?xml version="1.0" encoding="utf-8"?>
<ds:datastoreItem xmlns:ds="http://schemas.openxmlformats.org/officeDocument/2006/customXml" ds:itemID="{56650115-C73B-43EB-82CD-6170B68DF9C7}"/>
</file>

<file path=docProps/app.xml><?xml version="1.0" encoding="utf-8"?>
<ap:Properties xmlns:vt="http://schemas.openxmlformats.org/officeDocument/2006/docPropsVTypes" xmlns:ap="http://schemas.openxmlformats.org/officeDocument/2006/extended-properties">
  <ap:TotalTime>252</ap:TotalTime>
  <ap:Template>TM02827074</ap:Template>
  <ap:Words>60</ap:Words>
  <ap:Application>Microsoft Office PowerPoint</ap:Application>
  <ap:PresentationFormat>On-screen Show (4:3)</ap:PresentationFormat>
  <ap:Paragraphs>7</ap:Paragraphs>
  <ap:Slides>1</ap:Slides>
  <ap:Notes>1</ap:Notes>
  <ap:HiddenSlides>0</ap:HiddenSlides>
  <ap:MMClips>0</ap:MMClips>
  <ap:ScaleCrop>false</ap:ScaleCrop>
  <ap: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2">
      <vt:lpstr>Office Theme</vt:lpstr>
      <vt:lpstr>PowerPoint Presentation</vt:lpstr>
    </vt:vector>
  </ap:TitlesOfParts>
  <ap:LinksUpToDate>false</ap:LinksUpToDate>
  <ap:SharedDoc>false</ap:SharedDoc>
  <ap:HyperlinksChanged>false</ap:HyperlinksChanged>
  <ap:AppVersion>14.0000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Valentine's Day Card - Animated Hearts</dc:title>
  <dc:creator>theWiz</dc:creator>
  <cp:lastModifiedBy>theWiz</cp:lastModifiedBy>
  <cp:revision>24</cp:revision>
  <dcterms:created xsi:type="dcterms:W3CDTF">2012-02-07T20:04:35Z</dcterms:created>
  <dcterms:modified xsi:type="dcterms:W3CDTF">2012-02-08T01:30:05Z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