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1483" autoAdjust="0"/>
  </p:normalViewPr>
  <p:slideViewPr>
    <p:cSldViewPr>
      <p:cViewPr varScale="1">
        <p:scale>
          <a:sx n="16" d="100"/>
          <a:sy n="16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FEFCD-AE99-40CE-A521-BACA3F50F0B8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92317-97B8-4126-9A36-29C9E7C7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Animated text countdown</a:t>
            </a:r>
          </a:p>
          <a:p>
            <a:r>
              <a:rPr lang="en-US" sz="1400" dirty="0" smtClean="0"/>
              <a:t>(Advanced)</a:t>
            </a:r>
            <a:endParaRPr lang="en-US" sz="1200" baseline="0" dirty="0" smtClean="0">
              <a:latin typeface="+mn-lt"/>
            </a:endParaRP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picture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Images </a:t>
            </a:r>
            <a:r>
              <a:rPr lang="en-US" sz="1200" i="0" baseline="0" dirty="0" smtClean="0"/>
              <a:t>group, click </a:t>
            </a:r>
            <a:r>
              <a:rPr lang="en-US" sz="1200" b="1" i="0" baseline="0" dirty="0" smtClean="0"/>
              <a:t>Picture</a:t>
            </a:r>
            <a:r>
              <a:rPr lang="en-US" sz="1200" i="0" baseline="0" dirty="0" smtClean="0"/>
              <a:t>. In the </a:t>
            </a:r>
            <a:r>
              <a:rPr lang="en-US" sz="1200" b="1" i="0" baseline="0" dirty="0" smtClean="0"/>
              <a:t>Insert Picture </a:t>
            </a:r>
            <a:r>
              <a:rPr lang="en-US" sz="1200" i="0" baseline="0" dirty="0" smtClean="0"/>
              <a:t>dialog box, select a picture,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5”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only the left half of the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picture appears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Drawing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Arrange</a:t>
            </a:r>
            <a:r>
              <a:rPr lang="en-US" sz="1200" i="0" baseline="0" dirty="0" smtClean="0"/>
              <a:t>, point to </a:t>
            </a:r>
            <a:r>
              <a:rPr lang="en-US" sz="1200" b="1" i="0" baseline="0" dirty="0" smtClean="0"/>
              <a:t>Align</a:t>
            </a:r>
            <a:r>
              <a:rPr lang="en-US" sz="1200" i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Click </a:t>
            </a:r>
            <a:r>
              <a:rPr lang="en-US" sz="1200" b="1" i="0" baseline="0" dirty="0" smtClean="0"/>
              <a:t>Align to Slide</a:t>
            </a:r>
            <a:r>
              <a:rPr lang="en-US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Click </a:t>
            </a:r>
            <a:r>
              <a:rPr lang="en-US" sz="1200" b="1" dirty="0" smtClean="0"/>
              <a:t>Align Left</a:t>
            </a:r>
            <a:r>
              <a:rPr lang="en-US" sz="1200" b="0" dirty="0" smtClean="0"/>
              <a:t>.</a:t>
            </a:r>
            <a:r>
              <a:rPr lang="en-US" sz="1200" b="1" dirty="0" smtClean="0"/>
              <a:t> </a:t>
            </a:r>
            <a:endParaRPr lang="en-US" sz="1200" i="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Click </a:t>
            </a:r>
            <a:r>
              <a:rPr lang="en-US" sz="1200" b="1" dirty="0" smtClean="0"/>
              <a:t>Align Middle</a:t>
            </a:r>
            <a:r>
              <a:rPr lang="en-US" sz="1200" b="0" dirty="0" smtClean="0"/>
              <a:t>.</a:t>
            </a:r>
            <a:r>
              <a:rPr lang="en-US" sz="1200" i="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Illustrations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Shapes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Basic</a:t>
            </a:r>
            <a:r>
              <a:rPr lang="en-US" sz="1200" i="0" baseline="0" dirty="0" smtClean="0"/>
              <a:t> click </a:t>
            </a:r>
            <a:r>
              <a:rPr lang="en-US" sz="1200" b="1" i="0" baseline="0" dirty="0" smtClean="0"/>
              <a:t>Rectangle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slide, drag to draw a rectangle.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rectangle. Under </a:t>
            </a:r>
            <a:r>
              <a:rPr lang="en-US" sz="1200" b="1" i="0" baseline="0" dirty="0" smtClean="0"/>
              <a:t>Drawing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in the </a:t>
            </a:r>
            <a:r>
              <a:rPr lang="en-US" sz="1200" b="1" i="0" baseline="0" dirty="0" smtClean="0"/>
              <a:t>Height</a:t>
            </a:r>
            <a:r>
              <a:rPr lang="en-US" sz="1200" i="0" baseline="0" dirty="0" smtClean="0"/>
              <a:t> box enter </a:t>
            </a:r>
            <a:r>
              <a:rPr lang="en-US" sz="1200" b="1" i="0" baseline="0" dirty="0" smtClean="0"/>
              <a:t>7.5</a:t>
            </a:r>
            <a:r>
              <a:rPr lang="en-US" sz="1200" i="0" baseline="0" dirty="0" smtClean="0"/>
              <a:t> and in the </a:t>
            </a:r>
            <a:r>
              <a:rPr lang="en-US" sz="1200" b="1" i="0" baseline="0" dirty="0" smtClean="0"/>
              <a:t>Width</a:t>
            </a:r>
            <a:r>
              <a:rPr lang="en-US" sz="1200" i="0" baseline="0" dirty="0" smtClean="0"/>
              <a:t> box enter </a:t>
            </a:r>
            <a:r>
              <a:rPr lang="en-US" sz="1200" b="1" i="0" baseline="0" dirty="0" smtClean="0"/>
              <a:t>5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Shape Style </a:t>
            </a:r>
            <a:r>
              <a:rPr lang="en-US" sz="1200" i="0" baseline="0" dirty="0" smtClean="0"/>
              <a:t>group,  click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 launcher.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Fill</a:t>
            </a:r>
            <a:r>
              <a:rPr lang="en-US" sz="1200" i="0" baseline="0" dirty="0" smtClean="0"/>
              <a:t> in the left pane, in the </a:t>
            </a:r>
            <a:r>
              <a:rPr lang="en-US" sz="1200" b="1" i="0" baseline="0" dirty="0" smtClean="0"/>
              <a:t>Fill </a:t>
            </a:r>
            <a:r>
              <a:rPr lang="en-US" sz="1200" i="0" baseline="0" dirty="0" smtClean="0"/>
              <a:t>pane, click </a:t>
            </a:r>
            <a:r>
              <a:rPr lang="en-US" sz="1200" b="1" i="0" baseline="0" dirty="0" smtClean="0"/>
              <a:t>Picture or texture fill</a:t>
            </a:r>
            <a:r>
              <a:rPr lang="en-US" sz="1200" i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Insert from</a:t>
            </a:r>
            <a:r>
              <a:rPr lang="en-US" sz="1200" i="0" baseline="0" dirty="0" smtClean="0"/>
              <a:t>, click </a:t>
            </a:r>
            <a:r>
              <a:rPr lang="en-US" sz="1200" b="1" i="0" baseline="0" dirty="0" smtClean="0"/>
              <a:t>File</a:t>
            </a:r>
            <a:r>
              <a:rPr lang="en-US" sz="1200" i="0" baseline="0" dirty="0" smtClean="0"/>
              <a:t>. In the </a:t>
            </a:r>
            <a:r>
              <a:rPr lang="en-US" sz="1200" b="1" i="0" baseline="0" dirty="0" smtClean="0"/>
              <a:t>Insert Picture </a:t>
            </a:r>
            <a:r>
              <a:rPr lang="en-US" sz="1200" i="0" baseline="0" dirty="0" smtClean="0"/>
              <a:t>dialog box, select a picture,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Tiling options</a:t>
            </a:r>
            <a:r>
              <a:rPr lang="en-US" sz="1200" i="0" baseline="0" dirty="0" smtClean="0"/>
              <a:t>, in the </a:t>
            </a:r>
            <a:r>
              <a:rPr lang="en-US" sz="1200" b="1" i="0" baseline="0" dirty="0" smtClean="0"/>
              <a:t>Transparency</a:t>
            </a:r>
            <a:r>
              <a:rPr lang="en-US" sz="1200" i="0" baseline="0" dirty="0" smtClean="0"/>
              <a:t> box, enter </a:t>
            </a:r>
            <a:r>
              <a:rPr lang="en-US" sz="1200" b="1" i="0" baseline="0" dirty="0" smtClean="0"/>
              <a:t>90%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Drawing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Arrange</a:t>
            </a:r>
            <a:r>
              <a:rPr lang="en-US" sz="1200" i="0" baseline="0" dirty="0" smtClean="0"/>
              <a:t>, point to </a:t>
            </a:r>
            <a:r>
              <a:rPr lang="en-US" sz="1200" b="1" i="0" baseline="0" dirty="0" smtClean="0"/>
              <a:t>Align</a:t>
            </a:r>
            <a:r>
              <a:rPr lang="en-US" sz="1200" i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Click </a:t>
            </a:r>
            <a:r>
              <a:rPr lang="en-US" sz="1200" b="1" i="0" baseline="0" dirty="0" smtClean="0"/>
              <a:t>Align to Slide</a:t>
            </a:r>
            <a:r>
              <a:rPr lang="en-US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Click </a:t>
            </a:r>
            <a:r>
              <a:rPr lang="en-US" sz="1200" b="1" dirty="0" smtClean="0"/>
              <a:t>Align Right</a:t>
            </a:r>
            <a:r>
              <a:rPr lang="en-US" sz="1200" b="0" dirty="0" smtClean="0"/>
              <a:t>.</a:t>
            </a:r>
            <a:r>
              <a:rPr lang="en-US" sz="1200" b="1" dirty="0" smtClean="0"/>
              <a:t> </a:t>
            </a:r>
            <a:endParaRPr lang="en-US" sz="1200" i="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Click </a:t>
            </a:r>
            <a:r>
              <a:rPr lang="en-US" sz="1200" b="1" dirty="0" smtClean="0"/>
              <a:t>Align Middle</a:t>
            </a:r>
            <a:r>
              <a:rPr lang="en-US" sz="1200" b="0" dirty="0" smtClean="0"/>
              <a:t>.</a:t>
            </a:r>
            <a:r>
              <a:rPr lang="en-US" sz="1200" i="0" baseline="0" dirty="0" smtClean="0"/>
              <a:t> </a:t>
            </a:r>
            <a:endParaRPr lang="en-US" sz="1200" dirty="0" smtClean="0"/>
          </a:p>
          <a:p>
            <a:pPr marL="0" indent="0">
              <a:buFont typeface="+mj-lt"/>
              <a:buNone/>
            </a:pPr>
            <a:endParaRPr lang="en-US" sz="1200" dirty="0" smtClean="0"/>
          </a:p>
          <a:p>
            <a:pPr marL="0" indent="0">
              <a:buFont typeface="+mj-lt"/>
              <a:buNone/>
            </a:pPr>
            <a:r>
              <a:rPr lang="en-US" sz="1200" dirty="0" smtClean="0"/>
              <a:t>To reproduce the animation</a:t>
            </a:r>
            <a:r>
              <a:rPr lang="en-US" sz="1200" baseline="0" dirty="0" smtClean="0"/>
              <a:t> effects for the pictures, do the following: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slide, select the left picture.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Entrance Effects.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Entrance 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Peek 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slide, select the right picture.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Entrance Effects.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Entrance 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Peek 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first animated text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</a:t>
            </a:r>
            <a:r>
              <a:rPr lang="en-US" sz="1200" b="0" baseline="0" dirty="0" smtClean="0"/>
              <a:t>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Text Box</a:t>
            </a:r>
            <a:r>
              <a:rPr lang="en-US" sz="1200" b="0" baseline="0" dirty="0" smtClean="0"/>
              <a:t>. On the slide, drag to draw a text box.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Enter </a:t>
            </a:r>
            <a:r>
              <a:rPr lang="en-US" sz="1200" b="1" baseline="0" dirty="0" smtClean="0"/>
              <a:t>Time for a short break </a:t>
            </a:r>
            <a:r>
              <a:rPr lang="en-US" sz="1200" b="0" baseline="0" dirty="0" smtClean="0"/>
              <a:t>in the text box.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Select the text. 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list, select </a:t>
            </a:r>
            <a:r>
              <a:rPr lang="en-US" sz="1200" b="1" dirty="0" smtClean="0"/>
              <a:t>TW </a:t>
            </a:r>
            <a:r>
              <a:rPr lang="en-US" sz="1200" b="1" dirty="0" err="1" smtClean="0"/>
              <a:t>Cen</a:t>
            </a:r>
            <a:r>
              <a:rPr lang="en-US" sz="1200" b="1" dirty="0" smtClean="0"/>
              <a:t> MT</a:t>
            </a:r>
            <a:r>
              <a:rPr lang="en-US" sz="1200" b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40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Bold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Click the arrow next to </a:t>
            </a:r>
            <a:r>
              <a:rPr lang="en-US" sz="1200" b="1" baseline="0" dirty="0" smtClean="0"/>
              <a:t>Font 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White, Background 1 </a:t>
            </a:r>
            <a:r>
              <a:rPr lang="en-US" sz="1200" b="0" baseline="0" dirty="0" smtClean="0"/>
              <a:t>(first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Paragraph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Align Text Right </a:t>
            </a:r>
            <a:r>
              <a:rPr lang="en-US" sz="1200" b="0" baseline="0" dirty="0" smtClean="0"/>
              <a:t>to align the text right in the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text box, drag the adjustment handles to adjust the size of the text box so that the text wraps onto two lines, as in the example above.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text box onto the lower half of the slide, to the left of the middle.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text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Entrance Effects.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Entrance 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Float 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1.00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1.00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="0" dirty="0" smtClean="0"/>
          </a:p>
          <a:p>
            <a:pPr marL="228600" indent="-228600">
              <a:buFont typeface="+mj-lt"/>
              <a:buNone/>
            </a:pPr>
            <a:r>
              <a:rPr lang="en-US" sz="1200" b="0" dirty="0" smtClean="0"/>
              <a:t>To reproduce the other animated text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</a:t>
            </a:r>
            <a:r>
              <a:rPr lang="en-US" sz="1200" b="0" baseline="0" dirty="0" smtClean="0"/>
              <a:t>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Text Box</a:t>
            </a:r>
            <a:r>
              <a:rPr lang="en-US" sz="1200" b="0" baseline="0" dirty="0" smtClean="0"/>
              <a:t>. On the slide, drag to draw a text box.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Type </a:t>
            </a:r>
            <a:r>
              <a:rPr lang="en-US" sz="1200" b="1" baseline="0" dirty="0" smtClean="0"/>
              <a:t>: </a:t>
            </a:r>
            <a:r>
              <a:rPr lang="en-US" sz="1200" b="0" baseline="0" dirty="0" smtClean="0"/>
              <a:t>in the second text box.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Select the text in the second text box. 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list, select </a:t>
            </a:r>
            <a:r>
              <a:rPr lang="en-US" sz="1200" b="1" dirty="0" smtClean="0"/>
              <a:t>TW </a:t>
            </a:r>
            <a:r>
              <a:rPr lang="en-US" sz="1200" b="1" dirty="0" err="1" smtClean="0"/>
              <a:t>Cen</a:t>
            </a:r>
            <a:r>
              <a:rPr lang="en-US" sz="1200" b="1" dirty="0" smtClean="0"/>
              <a:t> MT</a:t>
            </a:r>
            <a:r>
              <a:rPr lang="en-US" sz="1200" b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list, enter </a:t>
            </a:r>
            <a:r>
              <a:rPr lang="en-US" sz="1200" b="1" baseline="0" dirty="0" smtClean="0"/>
              <a:t>90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Bold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Click the arrow next to </a:t>
            </a:r>
            <a:r>
              <a:rPr lang="en-US" sz="1200" b="1" baseline="0" dirty="0" smtClean="0"/>
              <a:t>Font 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Black, Text 1 </a:t>
            </a:r>
            <a:r>
              <a:rPr lang="en-US" sz="1200" b="0" baseline="0" dirty="0" smtClean="0"/>
              <a:t>(first row, second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Paragraph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Align Text Left</a:t>
            </a:r>
            <a:r>
              <a:rPr lang="en-US" sz="1200" b="0" baseline="0" dirty="0" smtClean="0"/>
              <a:t> to align the colon left in the second text box.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second text box into the upper half of the slide, to the right of the middle.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second text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Entrance Effects.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Entrance 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Float Down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slide, select the second text box. 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Clipboard</a:t>
            </a:r>
            <a:r>
              <a:rPr lang="en-US" sz="1200" b="0" dirty="0" smtClean="0"/>
              <a:t> group, click the arrow</a:t>
            </a:r>
            <a:r>
              <a:rPr lang="en-US" sz="1200" b="0" baseline="0" dirty="0" smtClean="0"/>
              <a:t> to the right of </a:t>
            </a:r>
            <a:r>
              <a:rPr lang="en-US" sz="1200" b="1" baseline="0" dirty="0" smtClean="0"/>
              <a:t>Copy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Click in the new text box, delete the colon, and then enter </a:t>
            </a:r>
            <a:r>
              <a:rPr lang="en-US" sz="1200" b="1" baseline="0" dirty="0" smtClean="0"/>
              <a:t>10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number text box. </a:t>
            </a: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Clipboard</a:t>
            </a:r>
            <a:r>
              <a:rPr lang="en-US" sz="1200" b="0" dirty="0" smtClean="0"/>
              <a:t> group, click the arrow</a:t>
            </a:r>
            <a:r>
              <a:rPr lang="en-US" sz="1200" b="0" baseline="0" dirty="0" smtClean="0"/>
              <a:t> to the right of </a:t>
            </a:r>
            <a:r>
              <a:rPr lang="en-US" sz="1200" b="1" baseline="0" dirty="0" smtClean="0"/>
              <a:t>Copy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Click in the new text box, delete the number </a:t>
            </a:r>
            <a:r>
              <a:rPr lang="en-US" sz="1200" b="1" baseline="0" dirty="0" smtClean="0"/>
              <a:t>10</a:t>
            </a:r>
            <a:r>
              <a:rPr lang="en-US" sz="1200" b="0" baseline="0" dirty="0" smtClean="0"/>
              <a:t>, and then enter </a:t>
            </a:r>
            <a:r>
              <a:rPr lang="en-US" sz="1200" b="1" baseline="0" dirty="0" smtClean="0"/>
              <a:t>09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number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text box.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Disappear.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number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text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Appear.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number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text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still selected, 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Disappear.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number text box. </a:t>
            </a: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Clipboard</a:t>
            </a:r>
            <a:r>
              <a:rPr lang="en-US" sz="1200" b="0" dirty="0" smtClean="0"/>
              <a:t> group, click the arrow</a:t>
            </a:r>
            <a:r>
              <a:rPr lang="en-US" sz="1200" b="0" baseline="0" dirty="0" smtClean="0"/>
              <a:t> to the right of </a:t>
            </a:r>
            <a:r>
              <a:rPr lang="en-US" sz="1200" b="1" baseline="0" dirty="0" smtClean="0"/>
              <a:t>Copy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Select the number text box and enter the next lowest number in the sequence (the content of the previous text box, minus one). For example, if the previous number is </a:t>
            </a:r>
            <a:r>
              <a:rPr lang="en-US" sz="1200" b="1" baseline="0" dirty="0" smtClean="0"/>
              <a:t>09</a:t>
            </a:r>
            <a:r>
              <a:rPr lang="en-US" sz="1200" b="0" baseline="0" dirty="0" smtClean="0"/>
              <a:t>, replace it with the number </a:t>
            </a:r>
            <a:r>
              <a:rPr lang="en-US" sz="1200" b="1" baseline="0" dirty="0" smtClean="0"/>
              <a:t>08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Repeat steps 21 and 22 until you reach the number </a:t>
            </a:r>
            <a:r>
              <a:rPr lang="en-US" sz="1200" b="1" baseline="0" dirty="0" smtClean="0"/>
              <a:t>00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Select the number </a:t>
            </a:r>
            <a:r>
              <a:rPr lang="en-US" sz="1200" b="1" baseline="0" dirty="0" smtClean="0"/>
              <a:t>00</a:t>
            </a:r>
            <a:r>
              <a:rPr lang="en-US" sz="1200" b="0" baseline="0" dirty="0" smtClean="0"/>
              <a:t>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Animation Pane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Animation Pane</a:t>
            </a:r>
            <a:r>
              <a:rPr lang="en-US" sz="1200" b="0" baseline="0" dirty="0" smtClean="0"/>
              <a:t>, select the last animation effect (disappear effect for the </a:t>
            </a:r>
            <a:r>
              <a:rPr lang="en-US" sz="1200" b="1" baseline="0" dirty="0" smtClean="0"/>
              <a:t>00</a:t>
            </a:r>
            <a:r>
              <a:rPr lang="en-US" sz="1200" b="0" baseline="0" dirty="0" smtClean="0"/>
              <a:t> text box), and then click </a:t>
            </a:r>
            <a:r>
              <a:rPr lang="en-US" sz="1200" b="1" baseline="0" dirty="0" smtClean="0"/>
              <a:t>Remove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Press and hold CTRL and then select all of the numbered text boxes.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Selected Objects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Middle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all of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numbered text boxes still selected, drag them to a spot next to the colon text box.</a:t>
            </a:r>
            <a:endParaRPr lang="en-US" sz="1200" b="0" dirty="0" smtClean="0"/>
          </a:p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4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9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1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5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8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8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8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8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3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2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2691994146_da99989fb6_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800600" y="838200"/>
            <a:ext cx="4650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0" b="1" dirty="0" smtClean="0">
                <a:solidFill>
                  <a:prstClr val="black"/>
                </a:solidFill>
                <a:latin typeface="Tw Cen MT" pitchFamily="34" charset="0"/>
                <a:cs typeface="Arial" pitchFamily="34" charset="0"/>
              </a:rPr>
              <a:t>:</a:t>
            </a:r>
            <a:endParaRPr lang="en-US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495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0" b="1" dirty="0" smtClean="0">
                <a:solidFill>
                  <a:prstClr val="white"/>
                </a:solidFill>
                <a:latin typeface="Tw Cen MT" pitchFamily="34" charset="0"/>
                <a:cs typeface="Arial" pitchFamily="34" charset="0"/>
              </a:rPr>
              <a:t>Time for</a:t>
            </a:r>
            <a:br>
              <a:rPr lang="en-US" sz="4000" b="1" dirty="0" smtClean="0">
                <a:solidFill>
                  <a:prstClr val="white"/>
                </a:solidFill>
                <a:latin typeface="Tw Cen MT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prstClr val="white"/>
                </a:solidFill>
                <a:latin typeface="Tw Cen MT" pitchFamily="34" charset="0"/>
                <a:cs typeface="Arial" pitchFamily="34" charset="0"/>
              </a:rPr>
              <a:t>a short break</a:t>
            </a:r>
            <a:endParaRPr lang="en-US" sz="4000" b="1" dirty="0">
              <a:solidFill>
                <a:prstClr val="white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0" b="1" dirty="0" smtClean="0">
                <a:solidFill>
                  <a:prstClr val="black"/>
                </a:solidFill>
                <a:latin typeface="Tw Cen MT" pitchFamily="34" charset="0"/>
                <a:cs typeface="Arial" pitchFamily="34" charset="0"/>
              </a:rPr>
              <a:t>10</a:t>
            </a:r>
            <a:endParaRPr lang="en-US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0" b="1" dirty="0" smtClean="0">
                <a:solidFill>
                  <a:prstClr val="black"/>
                </a:solidFill>
                <a:latin typeface="Tw Cen MT" pitchFamily="34" charset="0"/>
                <a:cs typeface="Arial" pitchFamily="34" charset="0"/>
              </a:rPr>
              <a:t>09</a:t>
            </a:r>
            <a:endParaRPr lang="en-US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0" b="1" dirty="0" smtClean="0">
                <a:solidFill>
                  <a:prstClr val="black"/>
                </a:solidFill>
                <a:latin typeface="Tw Cen MT" pitchFamily="34" charset="0"/>
                <a:cs typeface="Arial" pitchFamily="34" charset="0"/>
              </a:rPr>
              <a:t>08</a:t>
            </a:r>
            <a:endParaRPr lang="en-US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0" b="1" dirty="0" smtClean="0">
                <a:solidFill>
                  <a:prstClr val="black"/>
                </a:solidFill>
                <a:latin typeface="Tw Cen MT" pitchFamily="34" charset="0"/>
                <a:cs typeface="Arial" pitchFamily="34" charset="0"/>
              </a:rPr>
              <a:t>07</a:t>
            </a:r>
            <a:endParaRPr lang="en-US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0" b="1" dirty="0" smtClean="0">
                <a:solidFill>
                  <a:prstClr val="black"/>
                </a:solidFill>
                <a:latin typeface="Tw Cen MT" pitchFamily="34" charset="0"/>
                <a:cs typeface="Arial" pitchFamily="34" charset="0"/>
              </a:rPr>
              <a:t>06</a:t>
            </a:r>
            <a:endParaRPr lang="en-US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0" b="1" dirty="0" smtClean="0">
                <a:solidFill>
                  <a:prstClr val="black"/>
                </a:solidFill>
                <a:latin typeface="Tw Cen MT" pitchFamily="34" charset="0"/>
                <a:cs typeface="Arial" pitchFamily="34" charset="0"/>
              </a:rPr>
              <a:t>05</a:t>
            </a:r>
            <a:endParaRPr lang="en-US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0" b="1" dirty="0" smtClean="0">
                <a:solidFill>
                  <a:prstClr val="black"/>
                </a:solidFill>
                <a:latin typeface="Tw Cen MT" pitchFamily="34" charset="0"/>
                <a:cs typeface="Arial" pitchFamily="34" charset="0"/>
              </a:rPr>
              <a:t>04</a:t>
            </a:r>
            <a:endParaRPr lang="en-US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0" b="1" dirty="0" smtClean="0">
                <a:solidFill>
                  <a:prstClr val="black"/>
                </a:solidFill>
                <a:latin typeface="Tw Cen MT" pitchFamily="34" charset="0"/>
                <a:cs typeface="Arial" pitchFamily="34" charset="0"/>
              </a:rPr>
              <a:t>03</a:t>
            </a:r>
            <a:endParaRPr lang="en-US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0" b="1" dirty="0" smtClean="0">
                <a:solidFill>
                  <a:prstClr val="black"/>
                </a:solidFill>
                <a:latin typeface="Tw Cen MT" pitchFamily="34" charset="0"/>
                <a:cs typeface="Arial" pitchFamily="34" charset="0"/>
              </a:rPr>
              <a:t>02</a:t>
            </a:r>
            <a:endParaRPr lang="en-US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0" b="1" dirty="0" smtClean="0">
                <a:solidFill>
                  <a:prstClr val="black"/>
                </a:solidFill>
                <a:latin typeface="Tw Cen MT" pitchFamily="34" charset="0"/>
                <a:cs typeface="Arial" pitchFamily="34" charset="0"/>
              </a:rPr>
              <a:t>01</a:t>
            </a:r>
            <a:endParaRPr lang="en-US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0" b="1" dirty="0" smtClean="0">
                <a:solidFill>
                  <a:prstClr val="black"/>
                </a:solidFill>
                <a:latin typeface="Tw Cen MT" pitchFamily="34" charset="0"/>
                <a:cs typeface="Arial" pitchFamily="34" charset="0"/>
              </a:rPr>
              <a:t>00</a:t>
            </a:r>
            <a:endParaRPr lang="en-US" sz="9000" b="1" dirty="0">
              <a:solidFill>
                <a:prstClr val="black"/>
              </a:solidFill>
              <a:latin typeface="Tw Cen M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43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  <p:bldP spid="1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theme/theme1.xml><?xml version="1.0" encoding="utf-8"?>
<a:theme xmlns:a="http://schemas.openxmlformats.org/drawingml/2006/main" name="Animated_text_countdow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>This professionally-designed template includes a timer over a waterfall background. Complete instructions for reproducing this slide are included in the Notes pane.
</APDescription>
    <AssetExpire xmlns="4873beb7-5857-4685-be1f-d57550cc96cc">2029-05-12T07:00:00+00:00</AssetExpire>
    <IntlLangReviewDate xmlns="4873beb7-5857-4685-be1f-d57550cc96cc" xsi:nil="true"/>
    <TPFriendlyName xmlns="4873beb7-5857-4685-be1f-d57550cc96cc" xsi:nil="true"/>
    <IntlLangReview xmlns="4873beb7-5857-4685-be1f-d57550cc96cc" xsi:nil="true"/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 xsi:nil="true"/>
    <Markets xmlns="4873beb7-5857-4685-be1f-d57550cc96cc"/>
    <OriginAsset xmlns="4873beb7-5857-4685-be1f-d57550cc96cc" xsi:nil="true"/>
    <AssetStart xmlns="4873beb7-5857-4685-be1f-d57550cc96cc">2010-12-14T06:07:00+00:00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1101888</Value>
      <Value>1316289</Value>
    </PublishStatusLookup>
    <APAuthor xmlns="4873beb7-5857-4685-be1f-d57550cc96cc">
      <UserInfo>
        <DisplayName>REDMOND\v-salaxm</DisplayName>
        <AccountId>2098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 xsi:nil="true"/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astPublishResultLookup xmlns="4873beb7-5857-4685-be1f-d57550cc96cc" xsi:nil="true"/>
    <LegacyData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false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Provider xmlns="4873beb7-5857-4685-be1f-d57550cc96cc" xsi:nil="true"/>
    <UACurrentWords xmlns="4873beb7-5857-4685-be1f-d57550cc96cc" xsi:nil="true"/>
    <AssetId xmlns="4873beb7-5857-4685-be1f-d57550cc96cc">TP102421323</AssetId>
    <TPClientViewer xmlns="4873beb7-5857-4685-be1f-d57550cc96cc" xsi:nil="true"/>
    <DSATActionTaken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</PublishTargets>
    <ApprovalLog xmlns="4873beb7-5857-4685-be1f-d57550cc96cc" xsi:nil="true"/>
    <BugNumber xmlns="4873beb7-5857-4685-be1f-d57550cc96cc">1054</BugNumber>
    <CrawlForDependencies xmlns="4873beb7-5857-4685-be1f-d57550cc96cc">false</CrawlForDependencies>
    <LastHandOff xmlns="4873beb7-5857-4685-be1f-d57550cc96cc" xsi:nil="true"/>
    <Milestone xmlns="4873beb7-5857-4685-be1f-d57550cc96cc" xsi:nil="true"/>
    <UANotes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131536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193A7DE-1F66-4287-B9ED-D5955D4D1877}"/>
</file>

<file path=customXml/itemProps2.xml><?xml version="1.0" encoding="utf-8"?>
<ds:datastoreItem xmlns:ds="http://schemas.openxmlformats.org/officeDocument/2006/customXml" ds:itemID="{B006F744-45CD-4480-85EF-33D59BDE22F3}"/>
</file>

<file path=customXml/itemProps3.xml><?xml version="1.0" encoding="utf-8"?>
<ds:datastoreItem xmlns:ds="http://schemas.openxmlformats.org/officeDocument/2006/customXml" ds:itemID="{C13E8DD1-1B8F-4FD0-A2E6-9477C2BFD1FA}"/>
</file>

<file path=docProps/app.xml><?xml version="1.0" encoding="utf-8"?>
<Properties xmlns="http://schemas.openxmlformats.org/officeDocument/2006/extended-properties" xmlns:vt="http://schemas.openxmlformats.org/officeDocument/2006/docPropsVTypes">
  <Template>Animated_text_countdown</Template>
  <TotalTime>0</TotalTime>
  <Words>1673</Words>
  <Application>Microsoft Office PowerPoint</Application>
  <PresentationFormat>On-screen Show (4:3)</PresentationFormat>
  <Paragraphs>102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Animated_text_countdown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2010-12-14T06:04:10Z</dcterms:created>
  <dcterms:modified xsi:type="dcterms:W3CDTF">2010-12-14T06:05:10Z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</Properties>
</file>