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49001"/>
      </p:ext>
    </p:extLst>
  </p:cSld>
  <p:clrMapOvr>
    <a:masterClrMapping/>
  </p:clrMapOvr>
</p:sld>
</file>

<file path=ppt/theme/theme1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TF10001106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Gill Sans MT</vt:lpstr>
      <vt:lpstr>Impact</vt:lpstr>
      <vt:lpstr>Badge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2015-09-21T23:08:53Z</dcterms:created>
  <dcterms:modified xsi:type="dcterms:W3CDTF">2015-09-21T23:09:42Z</dcterms:modified>
</cp:coreProperties>
</file>