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08262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TF00001241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Franklin Gothic Book</vt:lpstr>
      <vt:lpstr>Crop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2015-09-21T23:24:45Z</dcterms:created>
  <dcterms:modified xsi:type="dcterms:W3CDTF">2015-09-21T23:25:16Z</dcterms:modified>
</cp:coreProperties>
</file>