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62" r:id="rId10"/>
    <p:sldId id="27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59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16719192"/>
        <c:axId val="216719584"/>
      </c:barChart>
      <c:catAx>
        <c:axId val="21671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719584"/>
        <c:crosses val="autoZero"/>
        <c:auto val="1"/>
        <c:lblAlgn val="ctr"/>
        <c:lblOffset val="100"/>
        <c:noMultiLvlLbl val="0"/>
      </c:catAx>
      <c:valAx>
        <c:axId val="21671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719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694AA63-509C-4A42-8532-64AC2D503108}">
      <dgm:prSet phldrT="[Text]"/>
      <dgm:spPr/>
      <dgm:t>
        <a:bodyPr/>
        <a:lstStyle/>
        <a:p>
          <a:r>
            <a:rPr lang="en-US" dirty="0" smtClean="0"/>
            <a:t>Step 1 Title</a:t>
          </a:r>
          <a:endParaRPr lang="en-US" dirty="0"/>
        </a:p>
      </dgm:t>
    </dgm:pt>
    <dgm:pt modelId="{5FE6F54A-793F-4D23-AEE4-0B66EFEF7537}" type="parTrans" cxnId="{6B022E57-08DD-45E3-840B-6A1D9FA4CD05}">
      <dgm:prSet/>
      <dgm:spPr/>
      <dgm:t>
        <a:bodyPr/>
        <a:lstStyle/>
        <a:p>
          <a:endParaRPr lang="en-US"/>
        </a:p>
      </dgm:t>
    </dgm:pt>
    <dgm:pt modelId="{31D65F67-FF5D-4DBF-B8F3-42F4954C4217}" type="sibTrans" cxnId="{6B022E57-08DD-45E3-840B-6A1D9FA4CD05}">
      <dgm:prSet/>
      <dgm:spPr/>
      <dgm:t>
        <a:bodyPr/>
        <a:lstStyle/>
        <a:p>
          <a:endParaRPr lang="en-US"/>
        </a:p>
      </dgm:t>
    </dgm:pt>
    <dgm:pt modelId="{9686F1BF-536B-47D1-8382-7914918E4475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7974D907-A946-4B07-9B14-E984EF358131}" type="parTrans" cxnId="{278F5898-2FEC-487A-BC63-96F95738EB85}">
      <dgm:prSet/>
      <dgm:spPr/>
      <dgm:t>
        <a:bodyPr/>
        <a:lstStyle/>
        <a:p>
          <a:endParaRPr lang="en-US"/>
        </a:p>
      </dgm:t>
    </dgm:pt>
    <dgm:pt modelId="{DF9CE341-EF0D-47D3-9D51-24517F7DC7E6}" type="sibTrans" cxnId="{278F5898-2FEC-487A-BC63-96F95738EB85}">
      <dgm:prSet/>
      <dgm:spPr/>
      <dgm:t>
        <a:bodyPr/>
        <a:lstStyle/>
        <a:p>
          <a:endParaRPr lang="en-US"/>
        </a:p>
      </dgm:t>
    </dgm:pt>
    <dgm:pt modelId="{BD1D151A-9BF5-4298-9A81-3358E9026F5E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BD71555C-B0A7-48F0-BA96-B0A60F95B7DD}" type="parTrans" cxnId="{21E48DC5-14D8-497A-AEE1-2903EC44ABBE}">
      <dgm:prSet/>
      <dgm:spPr/>
      <dgm:t>
        <a:bodyPr/>
        <a:lstStyle/>
        <a:p>
          <a:endParaRPr lang="en-US"/>
        </a:p>
      </dgm:t>
    </dgm:pt>
    <dgm:pt modelId="{560C5953-7705-4BB4-B630-463F6520C5CC}" type="sibTrans" cxnId="{21E48DC5-14D8-497A-AEE1-2903EC44ABBE}">
      <dgm:prSet/>
      <dgm:spPr/>
      <dgm:t>
        <a:bodyPr/>
        <a:lstStyle/>
        <a:p>
          <a:endParaRPr lang="en-US"/>
        </a:p>
      </dgm:t>
    </dgm:pt>
    <dgm:pt modelId="{1AEA4A1B-5A19-404A-B68A-B50FF8638DC4}">
      <dgm:prSet phldrT="[Text]"/>
      <dgm:spPr/>
      <dgm:t>
        <a:bodyPr/>
        <a:lstStyle/>
        <a:p>
          <a:r>
            <a:rPr lang="en-US" dirty="0" smtClean="0"/>
            <a:t>Step 4 Title</a:t>
          </a:r>
          <a:endParaRPr lang="en-US" dirty="0"/>
        </a:p>
      </dgm:t>
    </dgm:pt>
    <dgm:pt modelId="{9EA725A4-0818-4DC3-8903-F98A3F8822BE}" type="parTrans" cxnId="{7101D6EF-33D1-458F-906B-3DCC1A311E89}">
      <dgm:prSet/>
      <dgm:spPr/>
      <dgm:t>
        <a:bodyPr/>
        <a:lstStyle/>
        <a:p>
          <a:endParaRPr lang="en-US"/>
        </a:p>
      </dgm:t>
    </dgm:pt>
    <dgm:pt modelId="{17BFF7DA-457B-49D3-9BD9-89DE9293540C}" type="sibTrans" cxnId="{7101D6EF-33D1-458F-906B-3DCC1A311E89}">
      <dgm:prSet/>
      <dgm:spPr/>
      <dgm:t>
        <a:bodyPr/>
        <a:lstStyle/>
        <a:p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FE4485-F431-4155-9E60-660F03471BE3}" type="pres">
      <dgm:prSet presAssocID="{69F32D51-AC3E-43AE-A6AC-3BB5DD522EB5}" presName="arrow" presStyleLbl="bgShp" presStyleIdx="0" presStyleCnt="1"/>
      <dgm:spPr/>
      <dgm:t>
        <a:bodyPr/>
        <a:lstStyle/>
        <a:p>
          <a:endParaRPr lang="en-US"/>
        </a:p>
      </dgm:t>
    </dgm:pt>
    <dgm:pt modelId="{87C6A373-3038-4E44-9087-F2243A1EACEE}" type="pres">
      <dgm:prSet presAssocID="{69F32D51-AC3E-43AE-A6AC-3BB5DD522EB5}" presName="arrowDiagram4" presStyleCnt="0"/>
      <dgm:spPr/>
      <dgm:t>
        <a:bodyPr/>
        <a:lstStyle/>
        <a:p>
          <a:endParaRPr lang="en-US"/>
        </a:p>
      </dgm:t>
    </dgm:pt>
    <dgm:pt modelId="{B55B0671-8D15-4335-922A-B69443143D73}" type="pres">
      <dgm:prSet presAssocID="{7694AA63-509C-4A42-8532-64AC2D503108}" presName="bullet4a" presStyleLbl="node1" presStyleIdx="0" presStyleCnt="4"/>
      <dgm:spPr/>
      <dgm:t>
        <a:bodyPr/>
        <a:lstStyle/>
        <a:p>
          <a:endParaRPr lang="en-US"/>
        </a:p>
      </dgm: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0311A-CA3F-4782-A499-D0E1A38755FC}" type="pres">
      <dgm:prSet presAssocID="{9686F1BF-536B-47D1-8382-7914918E4475}" presName="bullet4b" presStyleLbl="node1" presStyleIdx="1" presStyleCnt="4"/>
      <dgm:spPr/>
      <dgm:t>
        <a:bodyPr/>
        <a:lstStyle/>
        <a:p>
          <a:endParaRPr lang="en-US"/>
        </a:p>
      </dgm: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8FD1C-90B9-4749-B537-6D817A256946}" type="pres">
      <dgm:prSet presAssocID="{BD1D151A-9BF5-4298-9A81-3358E9026F5E}" presName="bullet4c" presStyleLbl="node1" presStyleIdx="2" presStyleCnt="4"/>
      <dgm:spPr/>
      <dgm:t>
        <a:bodyPr/>
        <a:lstStyle/>
        <a:p>
          <a:endParaRPr lang="en-US"/>
        </a:p>
      </dgm: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28929-9FE5-42B7-8CED-15F35E96EE1C}" type="pres">
      <dgm:prSet presAssocID="{1AEA4A1B-5A19-404A-B68A-B50FF8638DC4}" presName="bullet4d" presStyleLbl="node1" presStyleIdx="3" presStyleCnt="4"/>
      <dgm:spPr/>
      <dgm:t>
        <a:bodyPr/>
        <a:lstStyle/>
        <a:p>
          <a:endParaRPr lang="en-US"/>
        </a:p>
      </dgm: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Step 1 Title</a:t>
          </a:r>
          <a:endParaRPr lang="en-US" sz="3500" kern="1200" dirty="0"/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Step 2 Title</a:t>
          </a:r>
          <a:endParaRPr lang="en-US" sz="3500" kern="1200" dirty="0"/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Step 3 Title</a:t>
          </a:r>
          <a:endParaRPr lang="en-US" sz="3500" kern="1200" dirty="0"/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Step 4 Title</a:t>
          </a:r>
          <a:endParaRPr lang="en-US" sz="3500" kern="1200" dirty="0"/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4/17/2014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4/17/2014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4/17/2014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Chart</a:t>
            </a:r>
            <a:endParaRPr lang="en-US" dirty="0"/>
          </a:p>
        </p:txBody>
      </p:sp>
      <p:graphicFrame>
        <p:nvGraphicFramePr>
          <p:cNvPr id="9" name="Content Placeholder 8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16493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9" name="Content Placeholder 8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4060516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</a:tblGrid>
              <a:tr h="5092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title="Smart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SmartArt</a:t>
            </a:r>
            <a:endParaRPr lang="en-US" dirty="0"/>
          </a:p>
        </p:txBody>
      </p:sp>
      <p:graphicFrame>
        <p:nvGraphicFramePr>
          <p:cNvPr id="6" name="Content Placeholder 5" descr="Upward Arrow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1663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Sheer Blue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/>
  <cp:lastModifiedBy> </cp:lastModifiedBy>
  <cp:revision>2</cp:revision>
  <dcterms:created xsi:type="dcterms:W3CDTF">2014-04-18T01:28:15Z</dcterms:created>
  <dcterms:modified xsi:type="dcterms:W3CDTF">2014-04-18T01:28:28Z</dcterms:modified>
</cp:coreProperties>
</file>