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5324" autoAdjust="0"/>
  </p:normalViewPr>
  <p:slideViewPr>
    <p:cSldViewPr snapToGrid="0">
      <p:cViewPr>
        <p:scale>
          <a:sx n="90" d="100"/>
          <a:sy n="90" d="100"/>
        </p:scale>
        <p:origin x="396" y="180"/>
      </p:cViewPr>
      <p:guideLst/>
    </p:cSldViewPr>
  </p:slideViewPr>
  <p:notesTextViewPr>
    <p:cViewPr>
      <p:scale>
        <a:sx n="100" d="100"/>
        <a:sy n="100" d="100"/>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5/15/2014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5/15/2014</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smtClean="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15963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45314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31" name="Text Placeholder 21"/>
          <p:cNvSpPr>
            <a:spLocks noGrp="1"/>
          </p:cNvSpPr>
          <p:nvPr>
            <p:ph type="body" sz="quarter" idx="20" hasCustomPrompt="1"/>
          </p:nvPr>
        </p:nvSpPr>
        <p:spPr>
          <a:xfrm>
            <a:off x="235612" y="240371"/>
            <a:ext cx="2868775" cy="1294508"/>
          </a:xfrm>
        </p:spPr>
        <p:txBody>
          <a:bodyPr lIns="0" tIns="0" rIns="0" bIns="0" anchor="ctr">
            <a:noAutofit/>
          </a:bodyPr>
          <a:lstStyle>
            <a:lvl1pPr marL="0" indent="0" algn="l">
              <a:lnSpc>
                <a:spcPct val="110000"/>
              </a:lnSpc>
              <a:spcBef>
                <a:spcPts val="0"/>
              </a:spcBef>
              <a:buNone/>
              <a:defRPr sz="19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25" name="Picture Placeholder 11"/>
          <p:cNvSpPr>
            <a:spLocks noGrp="1"/>
          </p:cNvSpPr>
          <p:nvPr>
            <p:ph type="pic" sz="quarter" idx="10"/>
          </p:nvPr>
        </p:nvSpPr>
        <p:spPr>
          <a:xfrm>
            <a:off x="228600" y="1546649"/>
            <a:ext cx="2880360" cy="4572000"/>
          </a:xfrm>
        </p:spPr>
        <p:txBody>
          <a:bodyPr tIns="182880">
            <a:normAutofit/>
          </a:bodyPr>
          <a:lstStyle>
            <a:lvl1pPr marL="0" indent="0" algn="ctr">
              <a:buNone/>
              <a:defRPr sz="2000"/>
            </a:lvl1pPr>
          </a:lstStyle>
          <a:p>
            <a:r>
              <a:rPr lang="en-US" dirty="0" smtClean="0"/>
              <a:t>Click icon to add picture</a:t>
            </a:r>
            <a:endParaRPr dirty="0"/>
          </a:p>
        </p:txBody>
      </p:sp>
      <p:sp>
        <p:nvSpPr>
          <p:cNvPr id="28" name="Text Placeholder 21"/>
          <p:cNvSpPr>
            <a:spLocks noGrp="1"/>
          </p:cNvSpPr>
          <p:nvPr>
            <p:ph type="body" sz="quarter" idx="19" hasCustomPrompt="1"/>
          </p:nvPr>
        </p:nvSpPr>
        <p:spPr>
          <a:xfrm>
            <a:off x="228598" y="6130419"/>
            <a:ext cx="2880360" cy="1097570"/>
          </a:xfrm>
        </p:spPr>
        <p:txBody>
          <a:bodyPr lIns="0" tIns="0" rIns="0" bIns="0" anchor="ctr">
            <a:noAutofit/>
          </a:bodyPr>
          <a:lstStyle>
            <a:lvl1pPr marL="73152" indent="-73152" algn="l">
              <a:lnSpc>
                <a:spcPct val="120000"/>
              </a:lnSpc>
              <a:spcBef>
                <a:spcPts val="600"/>
              </a:spcBef>
              <a:buNone/>
              <a:defRPr sz="12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“Quotation text”</a:t>
            </a:r>
            <a:endParaRPr dirty="0"/>
          </a:p>
        </p:txBody>
      </p:sp>
      <p:sp>
        <p:nvSpPr>
          <p:cNvPr id="26" name="Text Placeholder 21"/>
          <p:cNvSpPr>
            <a:spLocks noGrp="1"/>
          </p:cNvSpPr>
          <p:nvPr>
            <p:ph type="body" sz="quarter" idx="24" hasCustomPrompt="1"/>
          </p:nvPr>
        </p:nvSpPr>
        <p:spPr>
          <a:xfrm>
            <a:off x="228598" y="7239758"/>
            <a:ext cx="2880360" cy="304041"/>
          </a:xfrm>
        </p:spPr>
        <p:txBody>
          <a:bodyPr lIns="0" tIns="0" rIns="0" bIns="0" anchor="t">
            <a:noAutofit/>
          </a:bodyPr>
          <a:lstStyle>
            <a:lvl1pPr marL="0" indent="0" algn="r">
              <a:lnSpc>
                <a:spcPct val="120000"/>
              </a:lnSpc>
              <a:spcBef>
                <a:spcPts val="600"/>
              </a:spcBef>
              <a:buNone/>
              <a:defRPr sz="1100">
                <a:solidFill>
                  <a:schemeClr val="tx2"/>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-Attribution</a:t>
            </a:r>
            <a:endParaRPr dirty="0"/>
          </a:p>
        </p:txBody>
      </p:sp>
      <p:sp>
        <p:nvSpPr>
          <p:cNvPr id="24" name="Text Placeholder 21"/>
          <p:cNvSpPr>
            <a:spLocks noGrp="1"/>
          </p:cNvSpPr>
          <p:nvPr>
            <p:ph type="body" sz="quarter" idx="15" hasCustomPrompt="1"/>
          </p:nvPr>
        </p:nvSpPr>
        <p:spPr>
          <a:xfrm rot="16200000">
            <a:off x="2833921" y="6225120"/>
            <a:ext cx="1914524" cy="722834"/>
          </a:xfrm>
        </p:spPr>
        <p:txBody>
          <a:bodyPr lIns="0" tIns="0" rIns="0" bIns="0" anchor="t">
            <a:noAutofit/>
          </a:bodyPr>
          <a:lstStyle>
            <a:lvl1pPr marL="0" indent="0" algn="l">
              <a:lnSpc>
                <a:spcPct val="100000"/>
              </a:lnSpc>
              <a:spcBef>
                <a:spcPts val="400"/>
              </a:spcBef>
              <a:buNone/>
              <a:defRPr sz="11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Return Address</a:t>
            </a:r>
            <a:endParaRPr dirty="0"/>
          </a:p>
        </p:txBody>
      </p:sp>
      <p:sp>
        <p:nvSpPr>
          <p:cNvPr id="20" name="Text Placeholder 21"/>
          <p:cNvSpPr>
            <a:spLocks noGrp="1"/>
          </p:cNvSpPr>
          <p:nvPr>
            <p:ph type="body" sz="quarter" idx="23" hasCustomPrompt="1"/>
          </p:nvPr>
        </p:nvSpPr>
        <p:spPr>
          <a:xfrm rot="16200000">
            <a:off x="4041759" y="3382054"/>
            <a:ext cx="2045399" cy="748637"/>
          </a:xfrm>
        </p:spPr>
        <p:txBody>
          <a:bodyPr lIns="0" tIns="0" rIns="0" bIns="0" anchor="t">
            <a:noAutofit/>
          </a:bodyPr>
          <a:lstStyle>
            <a:lvl1pPr marL="0" indent="0" algn="l">
              <a:lnSpc>
                <a:spcPct val="100000"/>
              </a:lnSpc>
              <a:spcBef>
                <a:spcPts val="400"/>
              </a:spcBef>
              <a:buNone/>
              <a:defRPr sz="1300">
                <a:solidFill>
                  <a:schemeClr val="tx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 &amp; Address</a:t>
            </a:r>
            <a:endParaRPr dirty="0"/>
          </a:p>
        </p:txBody>
      </p:sp>
      <p:sp>
        <p:nvSpPr>
          <p:cNvPr id="29" name="Picture Placeholder 11"/>
          <p:cNvSpPr>
            <a:spLocks noGrp="1"/>
          </p:cNvSpPr>
          <p:nvPr>
            <p:ph type="pic" sz="quarter" idx="25"/>
          </p:nvPr>
        </p:nvSpPr>
        <p:spPr>
          <a:xfrm>
            <a:off x="6876288" y="228600"/>
            <a:ext cx="2926080" cy="5257800"/>
          </a:xfrm>
        </p:spPr>
        <p:txBody>
          <a:bodyPr tIns="182880">
            <a:normAutofit/>
          </a:bodyPr>
          <a:lstStyle>
            <a:lvl1pPr marL="0" indent="0" algn="ctr">
              <a:buNone/>
              <a:defRPr sz="2000"/>
            </a:lvl1pPr>
          </a:lstStyle>
          <a:p>
            <a:r>
              <a:rPr lang="en-US" dirty="0" smtClean="0"/>
              <a:t>Click icon to add picture</a:t>
            </a:r>
            <a:endParaRPr dirty="0"/>
          </a:p>
        </p:txBody>
      </p:sp>
      <p:sp>
        <p:nvSpPr>
          <p:cNvPr id="33" name="Text Placeholder 21"/>
          <p:cNvSpPr>
            <a:spLocks noGrp="1"/>
          </p:cNvSpPr>
          <p:nvPr>
            <p:ph type="body" sz="quarter" idx="21" hasCustomPrompt="1"/>
          </p:nvPr>
        </p:nvSpPr>
        <p:spPr>
          <a:xfrm>
            <a:off x="6873239" y="5486401"/>
            <a:ext cx="2926080" cy="864618"/>
          </a:xfrm>
        </p:spPr>
        <p:txBody>
          <a:bodyPr lIns="0" tIns="0" rIns="0" bIns="0" anchor="ctr">
            <a:noAutofit/>
          </a:bodyPr>
          <a:lstStyle>
            <a:lvl1pPr marL="0" indent="0" algn="l">
              <a:lnSpc>
                <a:spcPct val="114000"/>
              </a:lnSpc>
              <a:spcBef>
                <a:spcPts val="0"/>
              </a:spcBef>
              <a:buNone/>
              <a:defRPr sz="2200" b="1" cap="all" baseline="0">
                <a:solidFill>
                  <a:schemeClr val="accent1"/>
                </a:solidFill>
                <a:latin typeface="+mn-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7" name="stamp mark"/>
          <p:cNvSpPr/>
          <p:nvPr userDrawn="1"/>
        </p:nvSpPr>
        <p:spPr>
          <a:xfrm rot="16200000">
            <a:off x="3431479" y="228600"/>
            <a:ext cx="786384" cy="789815"/>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50000"/>
                  </a:schemeClr>
                </a:solidFill>
                <a:latin typeface="+mn-lt"/>
              </a:rPr>
              <a:t>PLACE STAMP HERE</a:t>
            </a:r>
            <a:endParaRPr lang="en-US" sz="1100" dirty="0">
              <a:solidFill>
                <a:schemeClr val="bg1">
                  <a:lumMod val="50000"/>
                </a:schemeClr>
              </a:solidFill>
              <a:latin typeface="+mn-lt"/>
            </a:endParaRPr>
          </a:p>
        </p:txBody>
      </p:sp>
      <p:cxnSp>
        <p:nvCxnSpPr>
          <p:cNvPr id="21" name="Straight Connector 20"/>
          <p:cNvCxnSpPr/>
          <p:nvPr userDrawn="1"/>
        </p:nvCxnSpPr>
        <p:spPr>
          <a:xfrm>
            <a:off x="228600" y="2286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228600" y="7543800"/>
            <a:ext cx="288036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73239" y="6378741"/>
            <a:ext cx="2926080" cy="0"/>
          </a:xfrm>
          <a:prstGeom prst="line">
            <a:avLst/>
          </a:prstGeom>
          <a:ln w="635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31" name="Text Placeholder 21"/>
          <p:cNvSpPr>
            <a:spLocks noGrp="1"/>
          </p:cNvSpPr>
          <p:nvPr>
            <p:ph type="body" sz="quarter" idx="20" hasCustomPrompt="1"/>
          </p:nvPr>
        </p:nvSpPr>
        <p:spPr>
          <a:xfrm>
            <a:off x="228600" y="284875"/>
            <a:ext cx="2953511" cy="451816"/>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5" name="Text Placeholder 21"/>
          <p:cNvSpPr>
            <a:spLocks noGrp="1"/>
          </p:cNvSpPr>
          <p:nvPr>
            <p:ph type="body" sz="quarter" idx="54" hasCustomPrompt="1"/>
          </p:nvPr>
        </p:nvSpPr>
        <p:spPr>
          <a:xfrm>
            <a:off x="228600" y="778858"/>
            <a:ext cx="2953511" cy="3110322"/>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38" name="Text Placeholder 21"/>
          <p:cNvSpPr>
            <a:spLocks noGrp="1"/>
          </p:cNvSpPr>
          <p:nvPr>
            <p:ph type="body" sz="quarter" idx="55" hasCustomPrompt="1"/>
          </p:nvPr>
        </p:nvSpPr>
        <p:spPr>
          <a:xfrm>
            <a:off x="228600" y="4370832"/>
            <a:ext cx="2953511" cy="40646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4" name="Text Placeholder 21"/>
          <p:cNvSpPr>
            <a:spLocks noGrp="1"/>
          </p:cNvSpPr>
          <p:nvPr>
            <p:ph type="body" sz="quarter" idx="75" hasCustomPrompt="1"/>
          </p:nvPr>
        </p:nvSpPr>
        <p:spPr>
          <a:xfrm>
            <a:off x="228600" y="4787855"/>
            <a:ext cx="2953511" cy="2759163"/>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12" name="Picture Placeholder 11"/>
          <p:cNvSpPr>
            <a:spLocks noGrp="1"/>
          </p:cNvSpPr>
          <p:nvPr>
            <p:ph type="pic" sz="quarter" idx="10"/>
          </p:nvPr>
        </p:nvSpPr>
        <p:spPr>
          <a:xfrm>
            <a:off x="3596831" y="228600"/>
            <a:ext cx="6273356" cy="2450592"/>
          </a:xfrm>
        </p:spPr>
        <p:txBody>
          <a:bodyPr tIns="457200">
            <a:normAutofit/>
          </a:bodyPr>
          <a:lstStyle>
            <a:lvl1pPr marL="0" indent="0" algn="ctr">
              <a:buNone/>
              <a:defRPr sz="2000"/>
            </a:lvl1pPr>
          </a:lstStyle>
          <a:p>
            <a:r>
              <a:rPr lang="en-US" dirty="0" smtClean="0"/>
              <a:t>Click icon to add picture</a:t>
            </a:r>
            <a:endParaRPr dirty="0"/>
          </a:p>
        </p:txBody>
      </p:sp>
      <p:sp>
        <p:nvSpPr>
          <p:cNvPr id="75" name="Text Placeholder 21"/>
          <p:cNvSpPr>
            <a:spLocks noGrp="1"/>
          </p:cNvSpPr>
          <p:nvPr>
            <p:ph type="body" sz="quarter" idx="76" hasCustomPrompt="1"/>
          </p:nvPr>
        </p:nvSpPr>
        <p:spPr>
          <a:xfrm>
            <a:off x="3609213" y="2858432"/>
            <a:ext cx="2956177" cy="1589560"/>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49" name="Text Placeholder 21"/>
          <p:cNvSpPr>
            <a:spLocks noGrp="1"/>
          </p:cNvSpPr>
          <p:nvPr>
            <p:ph type="body" sz="quarter" idx="61" hasCustomPrompt="1"/>
          </p:nvPr>
        </p:nvSpPr>
        <p:spPr>
          <a:xfrm>
            <a:off x="3609213" y="4539432"/>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Text Placeholder 21"/>
          <p:cNvSpPr>
            <a:spLocks noGrp="1"/>
          </p:cNvSpPr>
          <p:nvPr>
            <p:ph type="body" sz="quarter" idx="77" hasCustomPrompt="1"/>
          </p:nvPr>
        </p:nvSpPr>
        <p:spPr>
          <a:xfrm>
            <a:off x="3609213" y="4895850"/>
            <a:ext cx="2953511" cy="2651169"/>
          </a:xfrm>
        </p:spPr>
        <p:txBody>
          <a:bodyPr lIns="0" tIns="0" rIns="0" bIns="0" anchor="t">
            <a:noAutofit/>
          </a:bodyPr>
          <a:lstStyle>
            <a:lvl1pPr marL="137160" indent="-137160" algn="l">
              <a:lnSpc>
                <a:spcPct val="150000"/>
              </a:lnSpc>
              <a:spcBef>
                <a:spcPts val="600"/>
              </a:spcBef>
              <a:spcAft>
                <a:spcPts val="0"/>
              </a:spcAft>
              <a:buFont typeface="Arial" panose="020B0604020202020204" pitchFamily="34" charset="0"/>
              <a:buChar char="•"/>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62" name="Text Placeholder 21"/>
          <p:cNvSpPr>
            <a:spLocks noGrp="1"/>
          </p:cNvSpPr>
          <p:nvPr>
            <p:ph type="body" sz="quarter" idx="64" hasCustomPrompt="1"/>
          </p:nvPr>
        </p:nvSpPr>
        <p:spPr>
          <a:xfrm>
            <a:off x="6916676" y="3007495"/>
            <a:ext cx="2953511" cy="356418"/>
          </a:xfrm>
        </p:spPr>
        <p:txBody>
          <a:bodyPr lIns="0" tIns="0" rIns="0" bIns="0" anchor="ctr">
            <a:noAutofit/>
          </a:bodyPr>
          <a:lstStyle>
            <a:lvl1pPr marL="0" indent="0" algn="l">
              <a:lnSpc>
                <a:spcPct val="114000"/>
              </a:lnSpc>
              <a:spcBef>
                <a:spcPts val="800"/>
              </a:spcBef>
              <a:buNone/>
              <a:defRPr sz="2100">
                <a:solidFill>
                  <a:schemeClr val="tx2"/>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Picture Placeholder 11"/>
          <p:cNvSpPr>
            <a:spLocks noGrp="1"/>
          </p:cNvSpPr>
          <p:nvPr>
            <p:ph type="pic" sz="quarter" idx="73"/>
          </p:nvPr>
        </p:nvSpPr>
        <p:spPr>
          <a:xfrm>
            <a:off x="6916676" y="3445173"/>
            <a:ext cx="1207008" cy="1207008"/>
          </a:xfrm>
        </p:spPr>
        <p:txBody>
          <a:bodyPr lIns="91440" tIns="91440" rIns="91440" bIns="91440">
            <a:normAutofit/>
          </a:bodyPr>
          <a:lstStyle>
            <a:lvl1pPr marL="0" indent="0" algn="ctr">
              <a:buNone/>
              <a:defRPr sz="1400"/>
            </a:lvl1pPr>
          </a:lstStyle>
          <a:p>
            <a:r>
              <a:rPr lang="en-US" dirty="0" smtClean="0"/>
              <a:t>Click icon to add picture</a:t>
            </a:r>
            <a:endParaRPr dirty="0"/>
          </a:p>
        </p:txBody>
      </p:sp>
      <p:sp>
        <p:nvSpPr>
          <p:cNvPr id="63" name="Text Placeholder 21"/>
          <p:cNvSpPr>
            <a:spLocks noGrp="1"/>
          </p:cNvSpPr>
          <p:nvPr>
            <p:ph type="body" sz="quarter" idx="65" hasCustomPrompt="1"/>
          </p:nvPr>
        </p:nvSpPr>
        <p:spPr>
          <a:xfrm>
            <a:off x="8273799" y="3401846"/>
            <a:ext cx="1596388" cy="256105"/>
          </a:xfrm>
        </p:spPr>
        <p:txBody>
          <a:bodyPr lIns="0" tIns="0" rIns="0" bIns="0" anchor="t" anchorCtr="0">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7" name="Text Placeholder 21"/>
          <p:cNvSpPr>
            <a:spLocks noGrp="1"/>
          </p:cNvSpPr>
          <p:nvPr>
            <p:ph type="body" sz="quarter" idx="78" hasCustomPrompt="1"/>
          </p:nvPr>
        </p:nvSpPr>
        <p:spPr>
          <a:xfrm>
            <a:off x="8273800" y="3658919"/>
            <a:ext cx="1596387" cy="237744"/>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79" name="Text Placeholder 21"/>
          <p:cNvSpPr>
            <a:spLocks noGrp="1"/>
          </p:cNvSpPr>
          <p:nvPr>
            <p:ph type="body" sz="quarter" idx="80" hasCustomPrompt="1"/>
          </p:nvPr>
        </p:nvSpPr>
        <p:spPr>
          <a:xfrm>
            <a:off x="8273800" y="3889952"/>
            <a:ext cx="1596387" cy="464180"/>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65" name="Text Placeholder 21"/>
          <p:cNvSpPr>
            <a:spLocks noGrp="1"/>
          </p:cNvSpPr>
          <p:nvPr>
            <p:ph type="body" sz="quarter" idx="67" hasCustomPrompt="1"/>
          </p:nvPr>
        </p:nvSpPr>
        <p:spPr>
          <a:xfrm>
            <a:off x="8273799" y="4357175"/>
            <a:ext cx="1596388" cy="295006"/>
          </a:xfrm>
        </p:spPr>
        <p:txBody>
          <a:bodyPr lIns="0" tIns="0" rIns="0" bIns="0" anchor="b" anchorCtr="0">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smtClean="0"/>
              <a:t>email address</a:t>
            </a:r>
            <a:endParaRPr dirty="0"/>
          </a:p>
        </p:txBody>
      </p:sp>
      <p:sp>
        <p:nvSpPr>
          <p:cNvPr id="72" name="Picture Placeholder 11"/>
          <p:cNvSpPr>
            <a:spLocks noGrp="1"/>
          </p:cNvSpPr>
          <p:nvPr>
            <p:ph type="pic" sz="quarter" idx="74"/>
          </p:nvPr>
        </p:nvSpPr>
        <p:spPr>
          <a:xfrm>
            <a:off x="6916676" y="4846320"/>
            <a:ext cx="1207008" cy="1207008"/>
          </a:xfrm>
        </p:spPr>
        <p:txBody>
          <a:bodyPr lIns="91440" tIns="91440" rIns="91440" bIns="91440">
            <a:normAutofit/>
          </a:bodyPr>
          <a:lstStyle>
            <a:lvl1pPr marL="0" indent="0" algn="ctr">
              <a:buNone/>
              <a:defRPr sz="1400"/>
            </a:lvl1pPr>
          </a:lstStyle>
          <a:p>
            <a:r>
              <a:rPr lang="en-US" dirty="0" smtClean="0"/>
              <a:t>Click icon to add picture</a:t>
            </a:r>
            <a:endParaRPr dirty="0"/>
          </a:p>
        </p:txBody>
      </p:sp>
      <p:sp>
        <p:nvSpPr>
          <p:cNvPr id="66" name="Text Placeholder 21"/>
          <p:cNvSpPr>
            <a:spLocks noGrp="1"/>
          </p:cNvSpPr>
          <p:nvPr>
            <p:ph type="body" sz="quarter" idx="68" hasCustomPrompt="1"/>
          </p:nvPr>
        </p:nvSpPr>
        <p:spPr>
          <a:xfrm>
            <a:off x="8273799" y="4808318"/>
            <a:ext cx="1596388" cy="256105"/>
          </a:xfrm>
        </p:spPr>
        <p:txBody>
          <a:bodyPr lIns="0" tIns="0" rIns="0" bIns="0" anchor="t" anchorCtr="0">
            <a:noAutofit/>
          </a:bodyPr>
          <a:lstStyle>
            <a:lvl1pPr marL="0" indent="0" algn="l">
              <a:lnSpc>
                <a:spcPct val="150000"/>
              </a:lnSpc>
              <a:spcBef>
                <a:spcPts val="600"/>
              </a:spcBef>
              <a:spcAft>
                <a:spcPts val="0"/>
              </a:spcAft>
              <a:buClr>
                <a:schemeClr val="accent1"/>
              </a:buClr>
              <a:buSzPct val="87000"/>
              <a:buFont typeface="Arial" panose="020B0604020202020204" pitchFamily="34" charset="0"/>
              <a:buNone/>
              <a:defRPr sz="1000" b="1" cap="all" baseline="0">
                <a:solidFill>
                  <a:schemeClr val="tx2"/>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78" name="Text Placeholder 21"/>
          <p:cNvSpPr>
            <a:spLocks noGrp="1"/>
          </p:cNvSpPr>
          <p:nvPr>
            <p:ph type="body" sz="quarter" idx="79" hasCustomPrompt="1"/>
          </p:nvPr>
        </p:nvSpPr>
        <p:spPr>
          <a:xfrm>
            <a:off x="8273799" y="5065390"/>
            <a:ext cx="1596387" cy="242160"/>
          </a:xfrm>
        </p:spPr>
        <p:txBody>
          <a:bodyPr lIns="0" tIns="0" rIns="0" bIns="0" anchor="t">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80" name="Text Placeholder 21"/>
          <p:cNvSpPr>
            <a:spLocks noGrp="1"/>
          </p:cNvSpPr>
          <p:nvPr>
            <p:ph type="body" sz="quarter" idx="81" hasCustomPrompt="1"/>
          </p:nvPr>
        </p:nvSpPr>
        <p:spPr>
          <a:xfrm>
            <a:off x="8273799" y="5296843"/>
            <a:ext cx="1596387" cy="461480"/>
          </a:xfrm>
        </p:spPr>
        <p:txBody>
          <a:bodyPr lIns="0" tIns="0" rIns="0" bIns="0" anchor="ctr">
            <a:noAutofit/>
          </a:bodyPr>
          <a:lstStyle>
            <a:lvl1pPr marL="0" indent="0" algn="l">
              <a:lnSpc>
                <a:spcPct val="100000"/>
              </a:lnSpc>
              <a:spcBef>
                <a:spcPts val="0"/>
              </a:spcBef>
              <a:spcAft>
                <a:spcPts val="0"/>
              </a:spcAft>
              <a:buFont typeface="Arial" panose="020B0604020202020204" pitchFamily="34" charset="0"/>
              <a:buNone/>
              <a:defRPr sz="1000">
                <a:solidFill>
                  <a:schemeClr val="tx2"/>
                </a:solidFill>
                <a:latin typeface="+mn-lt"/>
              </a:defRPr>
            </a:lvl1pPr>
            <a:lvl2pPr marL="137160" indent="-137160">
              <a:lnSpc>
                <a:spcPct val="150000"/>
              </a:lnSpc>
              <a:spcBef>
                <a:spcPts val="600"/>
              </a:spcBef>
              <a:spcAft>
                <a:spcPts val="0"/>
              </a:spcAft>
              <a:buFont typeface="Arial" panose="020B0604020202020204" pitchFamily="34" charset="0"/>
              <a:buChar char="•"/>
              <a:defRPr sz="900"/>
            </a:lvl2pPr>
            <a:lvl3pPr marL="137160" indent="-137160">
              <a:lnSpc>
                <a:spcPct val="150000"/>
              </a:lnSpc>
              <a:spcBef>
                <a:spcPts val="600"/>
              </a:spcBef>
              <a:spcAft>
                <a:spcPts val="0"/>
              </a:spcAft>
              <a:buFont typeface="Arial" panose="020B0604020202020204" pitchFamily="34" charset="0"/>
              <a:buChar char="•"/>
              <a:defRPr sz="900"/>
            </a:lvl3pPr>
            <a:lvl4pPr marL="137160" indent="-137160">
              <a:lnSpc>
                <a:spcPct val="150000"/>
              </a:lnSpc>
              <a:spcBef>
                <a:spcPts val="600"/>
              </a:spcBef>
              <a:spcAft>
                <a:spcPts val="0"/>
              </a:spcAft>
              <a:buFont typeface="Arial" panose="020B0604020202020204" pitchFamily="34" charset="0"/>
              <a:buChar char="•"/>
              <a:defRPr sz="900"/>
            </a:lvl4pPr>
            <a:lvl5pPr marL="137160" indent="-137160">
              <a:lnSpc>
                <a:spcPct val="150000"/>
              </a:lnSpc>
              <a:spcBef>
                <a:spcPts val="600"/>
              </a:spcBef>
              <a:spcAft>
                <a:spcPts val="0"/>
              </a:spcAft>
              <a:buFont typeface="Arial" panose="020B0604020202020204" pitchFamily="34" charset="0"/>
              <a:buChar char="•"/>
              <a:defRPr sz="900"/>
            </a:lvl5pPr>
            <a:lvl6pPr marL="137160" indent="-137160">
              <a:lnSpc>
                <a:spcPct val="150000"/>
              </a:lnSpc>
              <a:spcBef>
                <a:spcPts val="600"/>
              </a:spcBef>
              <a:spcAft>
                <a:spcPts val="0"/>
              </a:spcAft>
              <a:defRPr sz="900"/>
            </a:lvl6pPr>
            <a:lvl7pPr marL="137160" indent="-137160">
              <a:lnSpc>
                <a:spcPct val="150000"/>
              </a:lnSpc>
              <a:spcBef>
                <a:spcPts val="600"/>
              </a:spcBef>
              <a:spcAft>
                <a:spcPts val="0"/>
              </a:spcAft>
              <a:defRPr sz="900"/>
            </a:lvl7pPr>
            <a:lvl8pPr marL="137160" indent="-137160">
              <a:lnSpc>
                <a:spcPct val="150000"/>
              </a:lnSpc>
              <a:spcBef>
                <a:spcPts val="600"/>
              </a:spcBef>
              <a:spcAft>
                <a:spcPts val="0"/>
              </a:spcAft>
              <a:defRPr sz="900"/>
            </a:lvl8pPr>
            <a:lvl9pPr marL="137160" indent="-137160">
              <a:lnSpc>
                <a:spcPct val="150000"/>
              </a:lnSpc>
              <a:spcBef>
                <a:spcPts val="600"/>
              </a:spcBef>
              <a:spcAft>
                <a:spcPts val="0"/>
              </a:spcAft>
              <a:defRPr sz="900"/>
            </a:lvl9pPr>
          </a:lstStyle>
          <a:p>
            <a:pPr lvl="0"/>
            <a:r>
              <a:rPr dirty="0"/>
              <a:t>Click to </a:t>
            </a:r>
            <a:r>
              <a:rPr dirty="0" smtClean="0"/>
              <a:t>add</a:t>
            </a:r>
            <a:r>
              <a:rPr lang="en-US" dirty="0" smtClean="0"/>
              <a:t> text</a:t>
            </a:r>
            <a:endParaRPr dirty="0"/>
          </a:p>
        </p:txBody>
      </p:sp>
      <p:sp>
        <p:nvSpPr>
          <p:cNvPr id="68" name="Text Placeholder 21"/>
          <p:cNvSpPr>
            <a:spLocks noGrp="1"/>
          </p:cNvSpPr>
          <p:nvPr>
            <p:ph type="body" sz="quarter" idx="70" hasCustomPrompt="1"/>
          </p:nvPr>
        </p:nvSpPr>
        <p:spPr>
          <a:xfrm>
            <a:off x="8273799" y="5758322"/>
            <a:ext cx="1596388" cy="295006"/>
          </a:xfrm>
        </p:spPr>
        <p:txBody>
          <a:bodyPr lIns="0" tIns="0" rIns="0" bIns="0" anchor="b" anchorCtr="0">
            <a:noAutofit/>
          </a:bodyPr>
          <a:lstStyle>
            <a:lvl1pPr marL="0" indent="0" algn="l">
              <a:lnSpc>
                <a:spcPct val="100000"/>
              </a:lnSpc>
              <a:spcBef>
                <a:spcPts val="0"/>
              </a:spcBef>
              <a:spcAft>
                <a:spcPts val="0"/>
              </a:spcAft>
              <a:buClr>
                <a:schemeClr val="accent1"/>
              </a:buClr>
              <a:buSzPct val="87000"/>
              <a:buFont typeface="Arial" panose="020B0604020202020204" pitchFamily="34" charset="0"/>
              <a:buNone/>
              <a:defRPr sz="1000" b="0">
                <a:solidFill>
                  <a:schemeClr val="accent1"/>
                </a:solidFill>
                <a:latin typeface="+mn-lt"/>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lang="en-US" dirty="0" smtClean="0"/>
              <a:t>email address</a:t>
            </a:r>
            <a:endParaRPr dirty="0"/>
          </a:p>
        </p:txBody>
      </p:sp>
      <p:sp>
        <p:nvSpPr>
          <p:cNvPr id="70" name="Text Placeholder 21"/>
          <p:cNvSpPr>
            <a:spLocks noGrp="1"/>
          </p:cNvSpPr>
          <p:nvPr>
            <p:ph type="body" sz="quarter" idx="72" hasCustomPrompt="1"/>
          </p:nvPr>
        </p:nvSpPr>
        <p:spPr>
          <a:xfrm>
            <a:off x="6916676" y="6408901"/>
            <a:ext cx="2953511" cy="400803"/>
          </a:xfrm>
        </p:spPr>
        <p:txBody>
          <a:bodyPr lIns="0" tIns="0" rIns="0" bIns="0" anchor="t" anchorCtr="0">
            <a:noAutofit/>
          </a:bodyPr>
          <a:lstStyle>
            <a:lvl1pPr marL="0" indent="0" algn="l">
              <a:lnSpc>
                <a:spcPct val="114000"/>
              </a:lnSpc>
              <a:spcBef>
                <a:spcPts val="800"/>
              </a:spcBef>
              <a:buNone/>
              <a:defRPr sz="1100" b="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URL</a:t>
            </a:r>
            <a:endParaRPr dirty="0"/>
          </a:p>
        </p:txBody>
      </p:sp>
      <p:sp>
        <p:nvSpPr>
          <p:cNvPr id="3" name="Text Placeholder 2"/>
          <p:cNvSpPr>
            <a:spLocks noGrp="1"/>
          </p:cNvSpPr>
          <p:nvPr>
            <p:ph type="body" sz="quarter" idx="82" hasCustomPrompt="1"/>
          </p:nvPr>
        </p:nvSpPr>
        <p:spPr>
          <a:xfrm>
            <a:off x="228600" y="182880"/>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29" name="Text Placeholder 2"/>
          <p:cNvSpPr>
            <a:spLocks noGrp="1"/>
          </p:cNvSpPr>
          <p:nvPr>
            <p:ph type="body" sz="quarter" idx="83" hasCustomPrompt="1"/>
          </p:nvPr>
        </p:nvSpPr>
        <p:spPr>
          <a:xfrm>
            <a:off x="228600" y="4279392"/>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30" name="Text Placeholder 2"/>
          <p:cNvSpPr>
            <a:spLocks noGrp="1"/>
          </p:cNvSpPr>
          <p:nvPr>
            <p:ph type="body" sz="quarter" idx="84" hasCustomPrompt="1"/>
          </p:nvPr>
        </p:nvSpPr>
        <p:spPr>
          <a:xfrm>
            <a:off x="3611880" y="4443984"/>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32" name="Text Placeholder 2"/>
          <p:cNvSpPr>
            <a:spLocks noGrp="1"/>
          </p:cNvSpPr>
          <p:nvPr>
            <p:ph type="body" sz="quarter" idx="85" hasCustomPrompt="1"/>
          </p:nvPr>
        </p:nvSpPr>
        <p:spPr>
          <a:xfrm>
            <a:off x="6912864" y="2916936"/>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
        <p:nvSpPr>
          <p:cNvPr id="33" name="Text Placeholder 2"/>
          <p:cNvSpPr>
            <a:spLocks noGrp="1"/>
          </p:cNvSpPr>
          <p:nvPr>
            <p:ph type="body" sz="quarter" idx="86" hasCustomPrompt="1"/>
          </p:nvPr>
        </p:nvSpPr>
        <p:spPr>
          <a:xfrm>
            <a:off x="6912864" y="6291072"/>
            <a:ext cx="2953512"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solidFill>
                  <a:schemeClr val="bg1"/>
                </a:solidFill>
              </a:defRPr>
            </a:lvl2pPr>
            <a:lvl3pPr marL="0" indent="0">
              <a:lnSpc>
                <a:spcPct val="100000"/>
              </a:lnSpc>
              <a:spcBef>
                <a:spcPts val="0"/>
              </a:spcBef>
              <a:buNone/>
              <a:defRPr sz="100">
                <a:solidFill>
                  <a:schemeClr val="bg1"/>
                </a:solidFill>
              </a:defRPr>
            </a:lvl3pPr>
            <a:lvl4pPr marL="0" indent="0">
              <a:lnSpc>
                <a:spcPct val="100000"/>
              </a:lnSpc>
              <a:spcBef>
                <a:spcPts val="0"/>
              </a:spcBef>
              <a:buNone/>
              <a:defRPr sz="100">
                <a:solidFill>
                  <a:schemeClr val="bg1"/>
                </a:solidFill>
              </a:defRPr>
            </a:lvl4pPr>
            <a:lvl5pPr marL="0" indent="0">
              <a:lnSpc>
                <a:spcPct val="100000"/>
              </a:lnSpc>
              <a:spcBef>
                <a:spcPts val="0"/>
              </a:spcBef>
              <a:buNone/>
              <a:defRPr sz="100">
                <a:solidFill>
                  <a:schemeClr val="bg1"/>
                </a:solidFill>
              </a:defRPr>
            </a:lvl5pPr>
            <a:lvl6pPr marL="0" indent="0">
              <a:lnSpc>
                <a:spcPct val="100000"/>
              </a:lnSpc>
              <a:spcBef>
                <a:spcPts val="0"/>
              </a:spcBef>
              <a:buNone/>
              <a:defRPr sz="100">
                <a:solidFill>
                  <a:schemeClr val="bg1"/>
                </a:solidFill>
              </a:defRPr>
            </a:lvl6pPr>
            <a:lvl7pPr marL="0" indent="0">
              <a:lnSpc>
                <a:spcPct val="100000"/>
              </a:lnSpc>
              <a:spcBef>
                <a:spcPts val="0"/>
              </a:spcBef>
              <a:buNone/>
              <a:defRPr sz="100">
                <a:solidFill>
                  <a:schemeClr val="bg1"/>
                </a:solidFill>
              </a:defRPr>
            </a:lvl7pPr>
            <a:lvl8pPr marL="0" indent="0">
              <a:lnSpc>
                <a:spcPct val="100000"/>
              </a:lnSpc>
              <a:spcBef>
                <a:spcPts val="0"/>
              </a:spcBef>
              <a:buNone/>
              <a:defRPr sz="100">
                <a:solidFill>
                  <a:schemeClr val="bg1"/>
                </a:solidFill>
              </a:defRPr>
            </a:lvl8pPr>
            <a:lvl9pPr marL="0" indent="0">
              <a:lnSpc>
                <a:spcPct val="100000"/>
              </a:lnSpc>
              <a:spcBef>
                <a:spcPts val="0"/>
              </a:spcBef>
              <a:buNone/>
              <a:defRPr sz="100">
                <a:solidFill>
                  <a:schemeClr val="bg1"/>
                </a:solidFill>
              </a:defRPr>
            </a:lvl9pPr>
          </a:lstStyle>
          <a:p>
            <a:pPr lvl="0"/>
            <a:r>
              <a:rPr lang="en-US" dirty="0" smtClean="0"/>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5/15/2014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44" userDrawn="1">
          <p15:clr>
            <a:srgbClr val="F26B43"/>
          </p15:clr>
        </p15:guide>
        <p15:guide id="2" pos="144" userDrawn="1">
          <p15:clr>
            <a:srgbClr val="F26B43"/>
          </p15:clr>
        </p15:guide>
        <p15:guide id="3" pos="6192" userDrawn="1">
          <p15:clr>
            <a:srgbClr val="F26B43"/>
          </p15:clr>
        </p15:guide>
        <p15:guide id="4" orient="horz" pos="47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a:xfrm>
            <a:off x="235612" y="240371"/>
            <a:ext cx="2868775" cy="1294508"/>
          </a:xfrm>
        </p:spPr>
        <p:txBody>
          <a:bodyPr/>
          <a:lstStyle/>
          <a:p>
            <a:r>
              <a:rPr lang="en-US" dirty="0" smtClean="0"/>
              <a:t>We’ve offered the </a:t>
            </a:r>
          </a:p>
          <a:p>
            <a:r>
              <a:rPr lang="en-US" b="1" dirty="0" smtClean="0"/>
              <a:t>Raleigh community</a:t>
            </a:r>
            <a:r>
              <a:rPr lang="en-US" dirty="0" smtClean="0"/>
              <a:t> space-saving solutions for the past 10 years. </a:t>
            </a:r>
            <a:endParaRPr lang="en-US" dirty="0"/>
          </a:p>
        </p:txBody>
      </p:sp>
      <p:pic>
        <p:nvPicPr>
          <p:cNvPr id="13" name="Picture Placeholder 12" descr="Bookshelves with binders" title="Sample picture"/>
          <p:cNvPicPr>
            <a:picLocks noGrp="1" noChangeAspect="1"/>
          </p:cNvPicPr>
          <p:nvPr>
            <p:ph type="pic" sz="quarter" idx="10"/>
          </p:nvPr>
        </p:nvPicPr>
        <p:blipFill rotWithShape="1">
          <a:blip r:embed="rId3" cstate="print">
            <a:extLst>
              <a:ext uri="{28A0092B-C50C-407E-A947-70E740481C1C}">
                <a14:useLocalDpi xmlns:a14="http://schemas.microsoft.com/office/drawing/2010/main" val="0"/>
              </a:ext>
            </a:extLst>
          </a:blip>
          <a:srcRect/>
          <a:stretch/>
        </p:blipFill>
        <p:spPr/>
      </p:pic>
      <p:sp>
        <p:nvSpPr>
          <p:cNvPr id="34" name="Text Placeholder 33"/>
          <p:cNvSpPr>
            <a:spLocks noGrp="1"/>
          </p:cNvSpPr>
          <p:nvPr>
            <p:ph type="body" sz="quarter" idx="19"/>
          </p:nvPr>
        </p:nvSpPr>
        <p:spPr/>
        <p:txBody>
          <a:bodyPr/>
          <a:lstStyle/>
          <a:p>
            <a:r>
              <a:rPr lang="en-US" dirty="0" smtClean="0"/>
              <a:t>“We recommend Northwind Traders to anyone who will listen to us because they’re the best!”</a:t>
            </a:r>
            <a:endParaRPr lang="en-US" dirty="0"/>
          </a:p>
        </p:txBody>
      </p:sp>
      <p:sp>
        <p:nvSpPr>
          <p:cNvPr id="32" name="Text Placeholder 31"/>
          <p:cNvSpPr>
            <a:spLocks noGrp="1"/>
          </p:cNvSpPr>
          <p:nvPr>
            <p:ph type="body" sz="quarter" idx="24"/>
          </p:nvPr>
        </p:nvSpPr>
        <p:spPr/>
        <p:txBody>
          <a:bodyPr/>
          <a:lstStyle/>
          <a:p>
            <a:r>
              <a:rPr lang="en-US" dirty="0" smtClean="0"/>
              <a:t>- Aaron Hulett</a:t>
            </a:r>
            <a:endParaRPr lang="en-US" dirty="0"/>
          </a:p>
        </p:txBody>
      </p:sp>
      <p:sp>
        <p:nvSpPr>
          <p:cNvPr id="33" name="Text Placeholder 32"/>
          <p:cNvSpPr>
            <a:spLocks noGrp="1"/>
          </p:cNvSpPr>
          <p:nvPr>
            <p:ph type="body" sz="quarter" idx="15"/>
          </p:nvPr>
        </p:nvSpPr>
        <p:spPr/>
        <p:txBody>
          <a:bodyPr/>
          <a:lstStyle/>
          <a:p>
            <a:r>
              <a:rPr lang="en-US" dirty="0" smtClean="0"/>
              <a:t>Fabrikam, Inc.</a:t>
            </a:r>
          </a:p>
          <a:p>
            <a:r>
              <a:rPr lang="en-US" dirty="0" smtClean="0"/>
              <a:t>4567 Main Street</a:t>
            </a:r>
          </a:p>
          <a:p>
            <a:r>
              <a:rPr lang="en-US" dirty="0" smtClean="0"/>
              <a:t>Raleigh, NC 02134-0000</a:t>
            </a:r>
          </a:p>
          <a:p>
            <a:endParaRPr lang="en-US" dirty="0"/>
          </a:p>
        </p:txBody>
      </p:sp>
      <p:sp>
        <p:nvSpPr>
          <p:cNvPr id="43" name="Text Placeholder 42"/>
          <p:cNvSpPr>
            <a:spLocks noGrp="1"/>
          </p:cNvSpPr>
          <p:nvPr>
            <p:ph type="body" sz="quarter" idx="23"/>
          </p:nvPr>
        </p:nvSpPr>
        <p:spPr/>
        <p:txBody>
          <a:bodyPr/>
          <a:lstStyle/>
          <a:p>
            <a:r>
              <a:rPr lang="en-US" dirty="0" smtClean="0"/>
              <a:t>Recipient Name</a:t>
            </a:r>
          </a:p>
          <a:p>
            <a:r>
              <a:rPr lang="en-US" dirty="0" smtClean="0"/>
              <a:t>Street Address</a:t>
            </a:r>
          </a:p>
          <a:p>
            <a:r>
              <a:rPr lang="en-US" dirty="0" smtClean="0"/>
              <a:t>City, ST  ZIP Code</a:t>
            </a:r>
            <a:endParaRPr lang="en-US" dirty="0"/>
          </a:p>
        </p:txBody>
      </p:sp>
      <p:pic>
        <p:nvPicPr>
          <p:cNvPr id="10" name="Picture Placeholder 9" descr="Modern chair and desk" title="Sample picture"/>
          <p:cNvPicPr>
            <a:picLocks noGrp="1" noChangeAspect="1"/>
          </p:cNvPicPr>
          <p:nvPr>
            <p:ph type="pic" sz="quarter" idx="25"/>
          </p:nvPr>
        </p:nvPicPr>
        <p:blipFill rotWithShape="1">
          <a:blip r:embed="rId4" cstate="print">
            <a:extLst>
              <a:ext uri="{28A0092B-C50C-407E-A947-70E740481C1C}">
                <a14:useLocalDpi xmlns:a14="http://schemas.microsoft.com/office/drawing/2010/main" val="0"/>
              </a:ext>
            </a:extLst>
          </a:blip>
          <a:srcRect/>
          <a:stretch/>
        </p:blipFill>
        <p:spPr/>
      </p:pic>
      <p:sp>
        <p:nvSpPr>
          <p:cNvPr id="19" name="Text Placeholder 18"/>
          <p:cNvSpPr>
            <a:spLocks noGrp="1"/>
          </p:cNvSpPr>
          <p:nvPr>
            <p:ph type="body" sz="quarter" idx="21"/>
          </p:nvPr>
        </p:nvSpPr>
        <p:spPr/>
        <p:txBody>
          <a:bodyPr/>
          <a:lstStyle/>
          <a:p>
            <a:r>
              <a:rPr lang="en-US" dirty="0" smtClean="0"/>
              <a:t>Spring cleaning with Fabrikam</a:t>
            </a:r>
            <a:endParaRPr lang="en-US" dirty="0"/>
          </a:p>
        </p:txBody>
      </p:sp>
      <p:cxnSp>
        <p:nvCxnSpPr>
          <p:cNvPr id="11" name="fold"/>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2" name="fold"/>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fold"/>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116" name="Text Placeholder 115"/>
          <p:cNvSpPr>
            <a:spLocks noGrp="1"/>
          </p:cNvSpPr>
          <p:nvPr>
            <p:ph type="body" sz="quarter" idx="20"/>
          </p:nvPr>
        </p:nvSpPr>
        <p:spPr/>
        <p:txBody>
          <a:bodyPr/>
          <a:lstStyle/>
          <a:p>
            <a:r>
              <a:rPr lang="en-US" smtClean="0"/>
              <a:t>Make it yours</a:t>
            </a:r>
            <a:endParaRPr lang="en-US" dirty="0"/>
          </a:p>
        </p:txBody>
      </p:sp>
      <p:sp>
        <p:nvSpPr>
          <p:cNvPr id="118" name="Text Placeholder 117"/>
          <p:cNvSpPr>
            <a:spLocks noGrp="1"/>
          </p:cNvSpPr>
          <p:nvPr>
            <p:ph type="body" sz="quarter" idx="54"/>
          </p:nvPr>
        </p:nvSpPr>
        <p:spPr/>
        <p:txBody>
          <a:bodyPr/>
          <a:lstStyle/>
          <a:p>
            <a:pPr marL="0" indent="0">
              <a:buNone/>
            </a:pPr>
            <a:r>
              <a:rPr lang="en-US" dirty="0" smtClean="0"/>
              <a:t>If you think a document that looks this good has to be difficult to format, think again!</a:t>
            </a:r>
          </a:p>
          <a:p>
            <a:r>
              <a:rPr lang="en-US" dirty="0" smtClean="0"/>
              <a:t>The placeholders in this brochure are formatted for you. To replace any text, just select it and enter your own. </a:t>
            </a:r>
          </a:p>
          <a:p>
            <a:r>
              <a:rPr lang="en-US" dirty="0" smtClean="0"/>
              <a:t>If you want to add or remove bullet points from text, just click the Bullets button on the Home tab.</a:t>
            </a:r>
          </a:p>
          <a:p>
            <a:r>
              <a:rPr lang="en-US" dirty="0" smtClean="0"/>
              <a:t>By the way, if you need to move or copy the green lines, select them by the dotted outlines.</a:t>
            </a:r>
            <a:endParaRPr lang="en-US" dirty="0"/>
          </a:p>
        </p:txBody>
      </p:sp>
      <p:sp>
        <p:nvSpPr>
          <p:cNvPr id="119" name="Text Placeholder 118"/>
          <p:cNvSpPr>
            <a:spLocks noGrp="1"/>
          </p:cNvSpPr>
          <p:nvPr>
            <p:ph type="body" sz="quarter" idx="55"/>
          </p:nvPr>
        </p:nvSpPr>
        <p:spPr/>
        <p:txBody>
          <a:bodyPr/>
          <a:lstStyle/>
          <a:p>
            <a:r>
              <a:rPr lang="en-US" smtClean="0"/>
              <a:t>Customize in no time</a:t>
            </a:r>
            <a:endParaRPr lang="en-US" dirty="0"/>
          </a:p>
        </p:txBody>
      </p:sp>
      <p:sp>
        <p:nvSpPr>
          <p:cNvPr id="127" name="Text Placeholder 126"/>
          <p:cNvSpPr>
            <a:spLocks noGrp="1"/>
          </p:cNvSpPr>
          <p:nvPr>
            <p:ph type="body" sz="quarter" idx="75"/>
          </p:nvPr>
        </p:nvSpPr>
        <p:spPr/>
        <p:txBody>
          <a:bodyPr/>
          <a:lstStyle/>
          <a:p>
            <a:pPr marL="0" indent="0">
              <a:buNone/>
            </a:pPr>
            <a:r>
              <a:rPr lang="en-US" dirty="0" smtClean="0"/>
              <a:t>Want to use your own pictures instead of ours? No problem! </a:t>
            </a:r>
          </a:p>
          <a:p>
            <a:r>
              <a:rPr lang="en-US" dirty="0" smtClean="0"/>
              <a:t>Just select an image and delete it, then use the Insert Picture icon in the placeholder to add your picture.</a:t>
            </a:r>
          </a:p>
          <a:p>
            <a:endParaRPr lang="en-US" dirty="0"/>
          </a:p>
        </p:txBody>
      </p:sp>
      <p:pic>
        <p:nvPicPr>
          <p:cNvPr id="65" name="Picture Placeholder 64" descr="Modern desk and chairs in front of floor-to-ceiling windows in office building" title="Sample picture"/>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sp>
        <p:nvSpPr>
          <p:cNvPr id="126" name="Text Placeholder 125"/>
          <p:cNvSpPr>
            <a:spLocks noGrp="1"/>
          </p:cNvSpPr>
          <p:nvPr>
            <p:ph type="body" sz="quarter" idx="76"/>
          </p:nvPr>
        </p:nvSpPr>
        <p:spPr/>
        <p:txBody>
          <a:bodyPr/>
          <a:lstStyle/>
          <a:p>
            <a:pPr marL="0" indent="0">
              <a:buNone/>
            </a:pPr>
            <a:r>
              <a:rPr lang="en-US" dirty="0" smtClean="0"/>
              <a:t>This is a good place for your “elevator pitch.” If you only had a few seconds to pitch your products or services to someone, what would you say? </a:t>
            </a:r>
          </a:p>
          <a:p>
            <a:r>
              <a:rPr lang="en-US" dirty="0" smtClean="0"/>
              <a:t>Enter your own text to make your company and services shine!</a:t>
            </a:r>
            <a:endParaRPr lang="en-US" dirty="0"/>
          </a:p>
        </p:txBody>
      </p:sp>
      <p:sp>
        <p:nvSpPr>
          <p:cNvPr id="120" name="Text Placeholder 119"/>
          <p:cNvSpPr>
            <a:spLocks noGrp="1"/>
          </p:cNvSpPr>
          <p:nvPr>
            <p:ph type="body" sz="quarter" idx="61"/>
          </p:nvPr>
        </p:nvSpPr>
        <p:spPr/>
        <p:txBody>
          <a:bodyPr/>
          <a:lstStyle/>
          <a:p>
            <a:r>
              <a:rPr lang="en-US" smtClean="0"/>
              <a:t>Don’t be shy!</a:t>
            </a:r>
            <a:endParaRPr lang="en-US" dirty="0"/>
          </a:p>
        </p:txBody>
      </p:sp>
      <p:sp>
        <p:nvSpPr>
          <p:cNvPr id="129" name="Text Placeholder 128"/>
          <p:cNvSpPr>
            <a:spLocks noGrp="1"/>
          </p:cNvSpPr>
          <p:nvPr>
            <p:ph type="body" sz="quarter" idx="77"/>
          </p:nvPr>
        </p:nvSpPr>
        <p:spPr/>
        <p:txBody>
          <a:bodyPr/>
          <a:lstStyle/>
          <a:p>
            <a:pPr marL="0" indent="0">
              <a:buNone/>
            </a:pPr>
            <a:r>
              <a:rPr lang="en-US" dirty="0" smtClean="0"/>
              <a:t>Show them how fabulous you are. List or summarize key points about what you do.</a:t>
            </a:r>
          </a:p>
          <a:p>
            <a:pPr marL="0" indent="0">
              <a:buNone/>
            </a:pPr>
            <a:r>
              <a:rPr lang="en-US" dirty="0" smtClean="0"/>
              <a:t>Or you might want to mention a few of your most impressive clients here:</a:t>
            </a:r>
          </a:p>
          <a:p>
            <a:pPr lvl="0"/>
            <a:r>
              <a:rPr lang="en-US" dirty="0" smtClean="0"/>
              <a:t>Big, important company</a:t>
            </a:r>
          </a:p>
          <a:p>
            <a:pPr lvl="0"/>
            <a:r>
              <a:rPr lang="en-US" dirty="0" smtClean="0"/>
              <a:t>Really well-known company</a:t>
            </a:r>
          </a:p>
          <a:p>
            <a:pPr lvl="0"/>
            <a:r>
              <a:rPr lang="en-US" dirty="0" smtClean="0"/>
              <a:t>Very impressive company</a:t>
            </a:r>
          </a:p>
          <a:p>
            <a:endParaRPr lang="en-US" dirty="0"/>
          </a:p>
        </p:txBody>
      </p:sp>
      <p:sp>
        <p:nvSpPr>
          <p:cNvPr id="121" name="Text Placeholder 120"/>
          <p:cNvSpPr>
            <a:spLocks noGrp="1"/>
          </p:cNvSpPr>
          <p:nvPr>
            <p:ph type="body" sz="quarter" idx="64"/>
          </p:nvPr>
        </p:nvSpPr>
        <p:spPr/>
        <p:txBody>
          <a:bodyPr/>
          <a:lstStyle/>
          <a:p>
            <a:r>
              <a:rPr lang="en-US" smtClean="0"/>
              <a:t>Contact us</a:t>
            </a:r>
            <a:endParaRPr lang="en-US" dirty="0"/>
          </a:p>
        </p:txBody>
      </p:sp>
      <p:pic>
        <p:nvPicPr>
          <p:cNvPr id="66" name="Picture Placeholder 65" descr="Female headshot" title="Sample picture"/>
          <p:cNvPicPr>
            <a:picLocks noGrp="1" noChangeAspect="1"/>
          </p:cNvPicPr>
          <p:nvPr>
            <p:ph type="pic" sz="quarter" idx="73"/>
          </p:nvPr>
        </p:nvPicPr>
        <p:blipFill>
          <a:blip r:embed="rId4">
            <a:extLst>
              <a:ext uri="{28A0092B-C50C-407E-A947-70E740481C1C}">
                <a14:useLocalDpi xmlns:a14="http://schemas.microsoft.com/office/drawing/2010/main" val="0"/>
              </a:ext>
            </a:extLst>
          </a:blip>
          <a:srcRect/>
          <a:stretch>
            <a:fillRect/>
          </a:stretch>
        </p:blipFill>
        <p:spPr/>
      </p:pic>
      <p:sp>
        <p:nvSpPr>
          <p:cNvPr id="122" name="Text Placeholder 121"/>
          <p:cNvSpPr>
            <a:spLocks noGrp="1"/>
          </p:cNvSpPr>
          <p:nvPr>
            <p:ph type="body" sz="quarter" idx="65"/>
          </p:nvPr>
        </p:nvSpPr>
        <p:spPr/>
        <p:txBody>
          <a:bodyPr/>
          <a:lstStyle/>
          <a:p>
            <a:r>
              <a:rPr lang="en-US" dirty="0" smtClean="0"/>
              <a:t>Kim Akers</a:t>
            </a:r>
            <a:endParaRPr lang="en-US" dirty="0"/>
          </a:p>
        </p:txBody>
      </p:sp>
      <p:sp>
        <p:nvSpPr>
          <p:cNvPr id="254" name="Text Placeholder 253"/>
          <p:cNvSpPr>
            <a:spLocks noGrp="1"/>
          </p:cNvSpPr>
          <p:nvPr>
            <p:ph type="body" sz="quarter" idx="78"/>
          </p:nvPr>
        </p:nvSpPr>
        <p:spPr/>
        <p:txBody>
          <a:bodyPr/>
          <a:lstStyle/>
          <a:p>
            <a:r>
              <a:rPr lang="en-US" dirty="0" smtClean="0"/>
              <a:t>Owner</a:t>
            </a:r>
            <a:endParaRPr lang="en-US" dirty="0"/>
          </a:p>
        </p:txBody>
      </p:sp>
      <p:sp>
        <p:nvSpPr>
          <p:cNvPr id="255" name="Text Placeholder 254"/>
          <p:cNvSpPr>
            <a:spLocks noGrp="1"/>
          </p:cNvSpPr>
          <p:nvPr>
            <p:ph type="body" sz="quarter" idx="80"/>
          </p:nvPr>
        </p:nvSpPr>
        <p:spPr/>
        <p:txBody>
          <a:bodyPr/>
          <a:lstStyle/>
          <a:p>
            <a:r>
              <a:rPr lang="en-US" dirty="0" smtClean="0"/>
              <a:t>4567 Main Street</a:t>
            </a:r>
          </a:p>
          <a:p>
            <a:r>
              <a:rPr lang="en-US" dirty="0" smtClean="0"/>
              <a:t>Raleigh, NC 02134-0000</a:t>
            </a:r>
          </a:p>
          <a:p>
            <a:r>
              <a:rPr lang="en-US" dirty="0" smtClean="0"/>
              <a:t>(718) 555-0123</a:t>
            </a:r>
            <a:endParaRPr lang="en-US" dirty="0"/>
          </a:p>
        </p:txBody>
      </p:sp>
      <p:sp>
        <p:nvSpPr>
          <p:cNvPr id="123" name="Text Placeholder 122"/>
          <p:cNvSpPr>
            <a:spLocks noGrp="1"/>
          </p:cNvSpPr>
          <p:nvPr>
            <p:ph type="body" sz="quarter" idx="67"/>
          </p:nvPr>
        </p:nvSpPr>
        <p:spPr/>
        <p:txBody>
          <a:bodyPr/>
          <a:lstStyle/>
          <a:p>
            <a:r>
              <a:rPr lang="en-US" dirty="0" smtClean="0"/>
              <a:t>kakers@fabrikam.com</a:t>
            </a:r>
            <a:endParaRPr lang="en-US" dirty="0"/>
          </a:p>
        </p:txBody>
      </p:sp>
      <p:pic>
        <p:nvPicPr>
          <p:cNvPr id="67" name="Picture Placeholder 66" descr="Male headshot" title="Sample picture"/>
          <p:cNvPicPr>
            <a:picLocks noGrp="1" noChangeAspect="1"/>
          </p:cNvPicPr>
          <p:nvPr>
            <p:ph type="pic" sz="quarter" idx="74"/>
          </p:nvPr>
        </p:nvPicPr>
        <p:blipFill>
          <a:blip r:embed="rId5">
            <a:extLst>
              <a:ext uri="{28A0092B-C50C-407E-A947-70E740481C1C}">
                <a14:useLocalDpi xmlns:a14="http://schemas.microsoft.com/office/drawing/2010/main" val="0"/>
              </a:ext>
            </a:extLst>
          </a:blip>
          <a:srcRect/>
          <a:stretch>
            <a:fillRect/>
          </a:stretch>
        </p:blipFill>
        <p:spPr/>
      </p:pic>
      <p:sp>
        <p:nvSpPr>
          <p:cNvPr id="124" name="Text Placeholder 123"/>
          <p:cNvSpPr>
            <a:spLocks noGrp="1"/>
          </p:cNvSpPr>
          <p:nvPr>
            <p:ph type="body" sz="quarter" idx="68"/>
          </p:nvPr>
        </p:nvSpPr>
        <p:spPr/>
        <p:txBody>
          <a:bodyPr/>
          <a:lstStyle/>
          <a:p>
            <a:r>
              <a:rPr lang="en-US" dirty="0" smtClean="0"/>
              <a:t>Michael Patten</a:t>
            </a:r>
            <a:endParaRPr lang="en-US" dirty="0"/>
          </a:p>
        </p:txBody>
      </p:sp>
      <p:sp>
        <p:nvSpPr>
          <p:cNvPr id="130" name="Text Placeholder 129"/>
          <p:cNvSpPr>
            <a:spLocks noGrp="1"/>
          </p:cNvSpPr>
          <p:nvPr>
            <p:ph type="body" sz="quarter" idx="79"/>
          </p:nvPr>
        </p:nvSpPr>
        <p:spPr/>
        <p:txBody>
          <a:bodyPr/>
          <a:lstStyle/>
          <a:p>
            <a:r>
              <a:rPr lang="en-US" dirty="0" smtClean="0"/>
              <a:t>Supervisor</a:t>
            </a:r>
            <a:endParaRPr lang="en-US" dirty="0"/>
          </a:p>
        </p:txBody>
      </p:sp>
      <p:sp>
        <p:nvSpPr>
          <p:cNvPr id="64" name="Text Placeholder 63"/>
          <p:cNvSpPr>
            <a:spLocks noGrp="1"/>
          </p:cNvSpPr>
          <p:nvPr>
            <p:ph type="body" sz="quarter" idx="81"/>
          </p:nvPr>
        </p:nvSpPr>
        <p:spPr/>
        <p:txBody>
          <a:bodyPr/>
          <a:lstStyle/>
          <a:p>
            <a:endParaRPr lang="en-US" dirty="0" smtClean="0"/>
          </a:p>
          <a:p>
            <a:r>
              <a:rPr lang="en-US" dirty="0" smtClean="0"/>
              <a:t>4567 Main Street</a:t>
            </a:r>
          </a:p>
          <a:p>
            <a:r>
              <a:rPr lang="en-US" dirty="0" smtClean="0"/>
              <a:t>Raleigh, NC 02134-0000</a:t>
            </a:r>
          </a:p>
          <a:p>
            <a:r>
              <a:rPr lang="en-US" dirty="0" smtClean="0"/>
              <a:t>(718) 555-0145</a:t>
            </a:r>
          </a:p>
          <a:p>
            <a:endParaRPr lang="en-US" dirty="0"/>
          </a:p>
        </p:txBody>
      </p:sp>
      <p:sp>
        <p:nvSpPr>
          <p:cNvPr id="78" name="Text Placeholder 77"/>
          <p:cNvSpPr>
            <a:spLocks noGrp="1"/>
          </p:cNvSpPr>
          <p:nvPr>
            <p:ph type="body" sz="quarter" idx="70"/>
          </p:nvPr>
        </p:nvSpPr>
        <p:spPr/>
        <p:txBody>
          <a:bodyPr/>
          <a:lstStyle/>
          <a:p>
            <a:r>
              <a:rPr lang="en-US" dirty="0" smtClean="0"/>
              <a:t>mpatten@fabrikam.com</a:t>
            </a:r>
            <a:endParaRPr lang="en-US" dirty="0"/>
          </a:p>
        </p:txBody>
      </p:sp>
      <p:sp>
        <p:nvSpPr>
          <p:cNvPr id="125" name="Text Placeholder 124"/>
          <p:cNvSpPr>
            <a:spLocks noGrp="1"/>
          </p:cNvSpPr>
          <p:nvPr>
            <p:ph type="body" sz="quarter" idx="72"/>
          </p:nvPr>
        </p:nvSpPr>
        <p:spPr/>
        <p:txBody>
          <a:bodyPr/>
          <a:lstStyle/>
          <a:p>
            <a:r>
              <a:rPr lang="en-US" dirty="0" smtClean="0"/>
              <a:t>www.fabrikam.com</a:t>
            </a:r>
            <a:endParaRPr lang="en-US" dirty="0"/>
          </a:p>
        </p:txBody>
      </p:sp>
      <p:sp>
        <p:nvSpPr>
          <p:cNvPr id="22" name="Text Placeholder 21"/>
          <p:cNvSpPr>
            <a:spLocks noGrp="1"/>
          </p:cNvSpPr>
          <p:nvPr>
            <p:ph type="body" sz="quarter" idx="82"/>
          </p:nvPr>
        </p:nvSpPr>
        <p:spPr/>
        <p:txBody>
          <a:bodyPr>
            <a:normAutofit fontScale="25000" lnSpcReduction="20000"/>
          </a:bodyPr>
          <a:lstStyle/>
          <a:p>
            <a:endParaRPr lang="en-US"/>
          </a:p>
        </p:txBody>
      </p:sp>
      <p:sp>
        <p:nvSpPr>
          <p:cNvPr id="23" name="Text Placeholder 22"/>
          <p:cNvSpPr>
            <a:spLocks noGrp="1"/>
          </p:cNvSpPr>
          <p:nvPr>
            <p:ph type="body" sz="quarter" idx="83"/>
          </p:nvPr>
        </p:nvSpPr>
        <p:spPr/>
        <p:txBody>
          <a:bodyPr>
            <a:normAutofit fontScale="25000" lnSpcReduction="20000"/>
          </a:bodyPr>
          <a:lstStyle/>
          <a:p>
            <a:endParaRPr lang="en-US"/>
          </a:p>
        </p:txBody>
      </p:sp>
      <p:sp>
        <p:nvSpPr>
          <p:cNvPr id="24" name="Text Placeholder 23"/>
          <p:cNvSpPr>
            <a:spLocks noGrp="1"/>
          </p:cNvSpPr>
          <p:nvPr>
            <p:ph type="body" sz="quarter" idx="84"/>
          </p:nvPr>
        </p:nvSpPr>
        <p:spPr/>
        <p:txBody>
          <a:bodyPr>
            <a:normAutofit fontScale="25000" lnSpcReduction="20000"/>
          </a:bodyPr>
          <a:lstStyle/>
          <a:p>
            <a:endParaRPr lang="en-US"/>
          </a:p>
        </p:txBody>
      </p:sp>
      <p:sp>
        <p:nvSpPr>
          <p:cNvPr id="25" name="Text Placeholder 24"/>
          <p:cNvSpPr>
            <a:spLocks noGrp="1"/>
          </p:cNvSpPr>
          <p:nvPr>
            <p:ph type="body" sz="quarter" idx="85"/>
          </p:nvPr>
        </p:nvSpPr>
        <p:spPr/>
        <p:txBody>
          <a:bodyPr>
            <a:normAutofit fontScale="25000" lnSpcReduction="20000"/>
          </a:bodyPr>
          <a:lstStyle/>
          <a:p>
            <a:endParaRPr lang="en-US"/>
          </a:p>
        </p:txBody>
      </p:sp>
      <p:sp>
        <p:nvSpPr>
          <p:cNvPr id="26" name="Text Placeholder 25"/>
          <p:cNvSpPr>
            <a:spLocks noGrp="1"/>
          </p:cNvSpPr>
          <p:nvPr>
            <p:ph type="body" sz="quarter" idx="86"/>
          </p:nvPr>
        </p:nvSpPr>
        <p:spPr/>
        <p:txBody>
          <a:bodyPr>
            <a:normAutofit fontScale="25000" lnSpcReduction="20000"/>
          </a:bodyPr>
          <a:lstStyle/>
          <a:p>
            <a:endParaRPr lang="en-US"/>
          </a:p>
        </p:txBody>
      </p:sp>
      <p:cxnSp>
        <p:nvCxnSpPr>
          <p:cNvPr id="28" name="fold"/>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Green Brochure 11 x 8.5">
  <a:themeElements>
    <a:clrScheme name="Red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Brochure.potx" id="{F4AD6BB4-3E62-4AA6-9321-A582A2F3E4EE}" vid="{C85B33F5-6610-4FE2-B868-BDF6976B7470}"/>
    </a:ext>
  </a:extLst>
</a:theme>
</file>

<file path=ppt/theme/theme2.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Brochure">
      <a:dk1>
        <a:sysClr val="windowText" lastClr="000000"/>
      </a:dk1>
      <a:lt1>
        <a:sysClr val="window" lastClr="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Georgia-Arial">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423</Words>
  <Application>Microsoft Office PowerPoint</Application>
  <PresentationFormat>Custom</PresentationFormat>
  <Paragraphs>47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Georgia</vt:lpstr>
      <vt:lpstr>Green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3</cp:revision>
  <dcterms:created xsi:type="dcterms:W3CDTF">2014-05-14T19:31:17Z</dcterms:created>
  <dcterms:modified xsi:type="dcterms:W3CDTF">2014-05-16T00:11:29Z</dcterms:modified>
</cp:coreProperties>
</file>