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customXml/item3.xml" ContentType="application/xml"/>
  <Override PartName="/customXml/itemProps31.xml" ContentType="application/vnd.openxmlformats-officedocument.customXmlProperties+xml"/>
  <Override PartName="/ppt/presProps.xml" ContentType="application/vnd.openxmlformats-officedocument.presentationml.presProps+xml"/>
  <Override PartName="/customXml/item22.xml" ContentType="application/xml"/>
  <Override PartName="/customXml/itemProps22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6" /><Relationship Type="http://schemas.microsoft.com/office/2020/02/relationships/classificationlabels" Target="/docMetadata/LabelInfo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9" autoAdjust="0"/>
    <p:restoredTop sz="94490" autoAdjust="0"/>
  </p:normalViewPr>
  <p:slideViewPr>
    <p:cSldViewPr>
      <p:cViewPr>
        <p:scale>
          <a:sx n="100" d="100"/>
          <a:sy n="100" d="100"/>
        </p:scale>
        <p:origin x="869" y="-156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3134" y="6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customXml" Target="/customXml/item3.xml" Id="rId11" /><Relationship Type="http://schemas.openxmlformats.org/officeDocument/2006/relationships/presProps" Target="/ppt/presProps.xml" Id="rId5" /><Relationship Type="http://schemas.openxmlformats.org/officeDocument/2006/relationships/customXml" Target="/customXml/item22.xml" Id="rId10" /><Relationship Type="http://schemas.openxmlformats.org/officeDocument/2006/relationships/handoutMaster" Target="/ppt/handoutMasters/handoutMaster11.xml" Id="rId4" /><Relationship Type="http://schemas.openxmlformats.org/officeDocument/2006/relationships/customXml" Target="/customXml/item13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B8A08-B855-4C9E-A853-7B959D4FD169}" type="datetimeFigureOut">
              <a:rPr lang="en-US" smtClean="0"/>
              <a:t>10/15/2023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77DF4-BED6-489E-84C5-2F5E5E718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04A9D-5FD2-4FDE-BAD7-9ACDE960ACB3}" type="datetimeFigureOut">
              <a:rPr lang="en-US" smtClean="0"/>
              <a:t>10/15/2023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8A67B-D4E7-463C-8DE6-E343473A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8A67B-D4E7-463C-8DE6-E343473A15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61151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Cards 10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5562-2F47-85A7-12CB-06B583EBBF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620" y="152400"/>
            <a:ext cx="6995160" cy="624554"/>
          </a:xfrm>
        </p:spPr>
        <p:txBody>
          <a:bodyPr>
            <a:noAutofit/>
          </a:bodyPr>
          <a:lstStyle>
            <a:lvl1pPr>
              <a:defRPr sz="2400">
                <a:noFill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4307" y="1105631"/>
            <a:ext cx="2907792" cy="185282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4307" y="1325598"/>
            <a:ext cx="2907792" cy="140384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dirty="0"/>
              <a:t>[Title]</a:t>
            </a:r>
          </a:p>
        </p:txBody>
      </p:sp>
      <p:sp>
        <p:nvSpPr>
          <p:cNvPr id="112" name="Text Placeholder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4307" y="1533739"/>
            <a:ext cx="2907792" cy="14008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dirty="0"/>
              <a:t>[Company]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4307" y="1713081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48" name="Text Placeholder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4307" y="1833743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25" name="Text Place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4307" y="2001097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91" name="Text Placeholder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4307" y="2938918"/>
            <a:ext cx="2907792" cy="185282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92" name="Text Placeholder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4307" y="3158885"/>
            <a:ext cx="2907792" cy="140384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dirty="0"/>
              <a:t>[Title]</a:t>
            </a:r>
          </a:p>
        </p:txBody>
      </p:sp>
      <p:sp>
        <p:nvSpPr>
          <p:cNvPr id="93" name="Text Placeholder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4307" y="3367026"/>
            <a:ext cx="2907792" cy="14008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94" name="Text Placeholder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4307" y="3546368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95" name="Text Placeholder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4307" y="3667030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96" name="Text Placeholder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4307" y="3834384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07" name="Text Placeholder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4307" y="4767718"/>
            <a:ext cx="2907792" cy="185282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08" name="Text Placeholder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4307" y="4987685"/>
            <a:ext cx="2907792" cy="140384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09" name="Text Placeholder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4307" y="5195826"/>
            <a:ext cx="2907792" cy="14008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10" name="Text Placeholder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4307" y="5375168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11" name="Text Placeholder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4307" y="5495830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13" name="Text Placeholder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4307" y="5663184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78" name="Text Placeholder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4307" y="6596518"/>
            <a:ext cx="2907792" cy="185282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79" name="Text Placeholder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4307" y="6816485"/>
            <a:ext cx="2907792" cy="140384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80" name="Text Placeholder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4307" y="7024626"/>
            <a:ext cx="2907792" cy="14008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81" name="Text Placeholder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4307" y="7203968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82" name="Text Placeholder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4307" y="7324630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83" name="Text Placeholder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4307" y="7491984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94" name="Text Placeholder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4307" y="8425318"/>
            <a:ext cx="2907792" cy="185282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dirty="0"/>
              <a:t>[Name]</a:t>
            </a:r>
          </a:p>
        </p:txBody>
      </p:sp>
      <p:sp>
        <p:nvSpPr>
          <p:cNvPr id="195" name="Text Placeholder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4307" y="8645285"/>
            <a:ext cx="2907792" cy="140384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96" name="Text Placeholder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4307" y="8853426"/>
            <a:ext cx="2907792" cy="14008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97" name="Text Placeholder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4307" y="9032768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98" name="Text Placeholder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4307" y="9153430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99" name="Text Placeholder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4307" y="9320784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83" name="Text Placeholder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8343" y="1105631"/>
            <a:ext cx="2907792" cy="185282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84" name="Text Placeholder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8343" y="1325598"/>
            <a:ext cx="2907792" cy="140384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85" name="Text Placeholder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8343" y="1533739"/>
            <a:ext cx="2907792" cy="14008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86" name="Text Placeholder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8343" y="1713081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87" name="Text Placeholder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8343" y="1833743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88" name="Text Placeholder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8343" y="2001097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99" name="Text Placeholder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8343" y="2938918"/>
            <a:ext cx="2907792" cy="185282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00" name="Text Placeholder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8343" y="3158885"/>
            <a:ext cx="2907792" cy="140384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dirty="0"/>
              <a:t>[Title]</a:t>
            </a:r>
          </a:p>
        </p:txBody>
      </p:sp>
      <p:sp>
        <p:nvSpPr>
          <p:cNvPr id="101" name="Text Placeholder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8343" y="3367026"/>
            <a:ext cx="2907792" cy="14008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02" name="Text Placeholder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8343" y="3546368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03" name="Text Placeholder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8343" y="3667030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04" name="Text Placeholder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8343" y="3834384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70" name="Text Placeholder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8343" y="4767718"/>
            <a:ext cx="2907792" cy="185282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71" name="Text Placeholder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8343" y="4987685"/>
            <a:ext cx="2907792" cy="140384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72" name="Text Placeholder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8343" y="5195826"/>
            <a:ext cx="2907792" cy="14008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73" name="Text Placeholder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8343" y="5375168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74" name="Text Placeholder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8343" y="5495830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75" name="Text Placeholder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8343" y="5663184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186" name="Text Placeholder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8343" y="6596518"/>
            <a:ext cx="2907792" cy="185282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t>[Name]</a:t>
            </a:r>
          </a:p>
        </p:txBody>
      </p:sp>
      <p:sp>
        <p:nvSpPr>
          <p:cNvPr id="187" name="Text Placeholder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8343" y="6816485"/>
            <a:ext cx="2907792" cy="140384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188" name="Text Placeholder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8343" y="7024626"/>
            <a:ext cx="2907792" cy="14008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189" name="Text Placeholder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8343" y="7203968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190" name="Text Placeholder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8343" y="7324630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191" name="Text Placeholder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8343" y="7491984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  <p:sp>
        <p:nvSpPr>
          <p:cNvPr id="202" name="Text Placeholder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8343" y="8425318"/>
            <a:ext cx="2907792" cy="185282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b="1" cap="all" spc="100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900"/>
            </a:lvl2pPr>
            <a:lvl3pPr marL="0" indent="0">
              <a:spcBef>
                <a:spcPts val="0"/>
              </a:spcBef>
              <a:buNone/>
              <a:defRPr sz="900"/>
            </a:lvl3pPr>
            <a:lvl4pPr marL="0" indent="0">
              <a:spcBef>
                <a:spcPts val="0"/>
              </a:spcBef>
              <a:buNone/>
              <a:defRPr sz="900"/>
            </a:lvl4pPr>
            <a:lvl5pPr marL="0" indent="0"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dirty="0"/>
              <a:t>[Name]</a:t>
            </a:r>
          </a:p>
        </p:txBody>
      </p:sp>
      <p:sp>
        <p:nvSpPr>
          <p:cNvPr id="203" name="Text Placeholder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8343" y="8645285"/>
            <a:ext cx="2907792" cy="140384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[Title]</a:t>
            </a:r>
          </a:p>
        </p:txBody>
      </p:sp>
      <p:sp>
        <p:nvSpPr>
          <p:cNvPr id="204" name="Text Placeholder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8343" y="8853426"/>
            <a:ext cx="2907792" cy="14008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00" b="1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[Company]</a:t>
            </a:r>
          </a:p>
        </p:txBody>
      </p:sp>
      <p:sp>
        <p:nvSpPr>
          <p:cNvPr id="205" name="Text Placeholder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8343" y="9032768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t>[Street Address, City, ST ZIP Code]</a:t>
            </a:r>
          </a:p>
        </p:txBody>
      </p:sp>
      <p:sp>
        <p:nvSpPr>
          <p:cNvPr id="206" name="Text Placeholder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8343" y="9153430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/>
            <a:r>
              <a:t>[Web Address]</a:t>
            </a:r>
          </a:p>
        </p:txBody>
      </p:sp>
      <p:sp>
        <p:nvSpPr>
          <p:cNvPr id="207" name="Text Placeholder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28343" y="9320784"/>
            <a:ext cx="2907792" cy="128016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700"/>
            </a:lvl2pPr>
            <a:lvl3pPr marL="0" indent="0">
              <a:spcBef>
                <a:spcPts val="0"/>
              </a:spcBef>
              <a:buNone/>
              <a:defRPr sz="700"/>
            </a:lvl3pPr>
            <a:lvl4pPr marL="0" indent="0">
              <a:spcBef>
                <a:spcPts val="0"/>
              </a:spcBef>
              <a:buNone/>
              <a:defRPr sz="700"/>
            </a:lvl4pPr>
            <a:lvl5pPr marL="0" indent="0">
              <a:spcBef>
                <a:spcPts val="0"/>
              </a:spcBef>
              <a:buNone/>
              <a:defRPr sz="700"/>
            </a:lvl5pPr>
          </a:lstStyle>
          <a:p>
            <a:pPr lvl="0"/>
            <a:r>
              <a:t>[Telephone] | [Email]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rPr lang="en-US"/>
              <a:t>10/15/2023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itle 241" hidden="1">
            <a:extLst>
              <a:ext uri="{FF2B5EF4-FFF2-40B4-BE49-F238E27FC236}">
                <a16:creationId xmlns:a16="http://schemas.microsoft.com/office/drawing/2014/main" id="{9F05083A-7F11-38BF-FF8F-5A3523F1B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" y="152400"/>
            <a:ext cx="6995160" cy="624554"/>
          </a:xfrm>
        </p:spPr>
        <p:txBody>
          <a:bodyPr/>
          <a:lstStyle/>
          <a:p>
            <a:r>
              <a:rPr lang="en-US" dirty="0"/>
              <a:t>Business Cards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2A632C-1153-9036-087B-CCCA90862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4307" y="1105631"/>
            <a:ext cx="2907792" cy="185282"/>
          </a:xfrm>
        </p:spPr>
        <p:txBody>
          <a:bodyPr/>
          <a:lstStyle/>
          <a:p>
            <a:r>
              <a:rPr lang="en-US" dirty="0"/>
              <a:t>Robert Tamburello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260C8-0DFD-78D3-72C3-4DAE5B7B56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4307" y="1325598"/>
            <a:ext cx="2907792" cy="140384"/>
          </a:xfrm>
        </p:spPr>
        <p:txBody>
          <a:bodyPr/>
          <a:lstStyle/>
          <a:p>
            <a:r>
              <a:rPr lang="en-US" dirty="0"/>
              <a:t>Vice President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2352D-6E75-782D-4958-5114B74630E3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834307" y="1533739"/>
            <a:ext cx="2907792" cy="140081"/>
          </a:xfrm>
        </p:spPr>
        <p:txBody>
          <a:bodyPr/>
          <a:lstStyle/>
          <a:p>
            <a:r>
              <a:rPr lang="en-US" dirty="0"/>
              <a:t>Fabrikam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043F1-F55E-D32E-452F-8FB6D84729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4307" y="1713081"/>
            <a:ext cx="2907792" cy="128016"/>
          </a:xfrm>
        </p:spPr>
        <p:txBody>
          <a:bodyPr/>
          <a:lstStyle/>
          <a:p>
            <a:r>
              <a:rPr lang="en-US" dirty="0"/>
              <a:t>1234 First Street, Brunswick, GA 98052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12639F-4536-B9A6-0778-CACB356A7790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834307" y="1833743"/>
            <a:ext cx="2907792" cy="128016"/>
          </a:xfrm>
        </p:spPr>
        <p:txBody>
          <a:bodyPr/>
          <a:lstStyle/>
          <a:p>
            <a:r>
              <a:rPr lang="en-US" dirty="0"/>
              <a:t>www.fabrikam.com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685428-6998-E891-16BA-AC28DE303A49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>
          <a:xfrm>
            <a:off x="834307" y="2001097"/>
            <a:ext cx="2907792" cy="128016"/>
          </a:xfrm>
        </p:spPr>
        <p:txBody>
          <a:bodyPr/>
          <a:lstStyle/>
          <a:p>
            <a:r>
              <a:rPr lang="en-US" dirty="0"/>
              <a:t>360.555.0150 | rtamburello@fabrikam.com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C7B18BB-1682-54F5-729B-02C071D9CE35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>
          <a:xfrm>
            <a:off x="834307" y="2938918"/>
            <a:ext cx="2907792" cy="185282"/>
          </a:xfrm>
        </p:spPr>
        <p:txBody>
          <a:bodyPr/>
          <a:lstStyle/>
          <a:p>
            <a:r>
              <a:rPr lang="en-US" dirty="0"/>
              <a:t>Robert Tamburello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7C52055-3C88-099A-1BE4-12C097D835C9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>
          <a:xfrm>
            <a:off x="834307" y="3158885"/>
            <a:ext cx="2907792" cy="140384"/>
          </a:xfrm>
        </p:spPr>
        <p:txBody>
          <a:bodyPr/>
          <a:lstStyle/>
          <a:p>
            <a:r>
              <a:rPr lang="en-US" dirty="0"/>
              <a:t>Vice President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B75A274-B9DE-6F3B-3A04-7A806B41470B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>
          <a:xfrm>
            <a:off x="834307" y="3367026"/>
            <a:ext cx="2907792" cy="140081"/>
          </a:xfrm>
        </p:spPr>
        <p:txBody>
          <a:bodyPr/>
          <a:lstStyle/>
          <a:p>
            <a:r>
              <a:rPr lang="en-US" dirty="0"/>
              <a:t>Fabrikam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5451EE2-1F0E-746F-DAC3-4A585FDF1528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>
          <a:xfrm>
            <a:off x="834307" y="3546368"/>
            <a:ext cx="2907792" cy="128016"/>
          </a:xfrm>
        </p:spPr>
        <p:txBody>
          <a:bodyPr/>
          <a:lstStyle/>
          <a:p>
            <a:r>
              <a:rPr lang="en-US" dirty="0"/>
              <a:t>1234 First Street, Brunswick, GA 98052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2E8F0B0-7F16-7D32-5793-67022AEFD22E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834307" y="3667030"/>
            <a:ext cx="2907792" cy="128016"/>
          </a:xfrm>
        </p:spPr>
        <p:txBody>
          <a:bodyPr/>
          <a:lstStyle/>
          <a:p>
            <a:r>
              <a:rPr lang="en-US" dirty="0"/>
              <a:t>www.fabrikam.com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9B902C4-340B-9797-92CE-329E00F8220B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>
          <a:xfrm>
            <a:off x="834307" y="3834384"/>
            <a:ext cx="2907792" cy="128016"/>
          </a:xfrm>
        </p:spPr>
        <p:txBody>
          <a:bodyPr/>
          <a:lstStyle/>
          <a:p>
            <a:r>
              <a:rPr lang="en-US" dirty="0"/>
              <a:t>360.555.0150 | rtamburello@fabrikam.com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713FA89-1FD3-E77F-6B85-8B70C5EEF46B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>
          <a:xfrm>
            <a:off x="834307" y="4767718"/>
            <a:ext cx="2907792" cy="185282"/>
          </a:xfrm>
        </p:spPr>
        <p:txBody>
          <a:bodyPr/>
          <a:lstStyle/>
          <a:p>
            <a:r>
              <a:rPr lang="en-US" dirty="0"/>
              <a:t>Robert Tamburello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E4D5C4A-D1E5-3874-F786-1E671E61AA16}"/>
              </a:ext>
            </a:extLst>
          </p:cNvPr>
          <p:cNvSpPr>
            <a:spLocks noGrp="1"/>
          </p:cNvSpPr>
          <p:nvPr>
            <p:ph type="body" sz="quarter" idx="107"/>
          </p:nvPr>
        </p:nvSpPr>
        <p:spPr>
          <a:xfrm>
            <a:off x="834307" y="4987685"/>
            <a:ext cx="2907792" cy="140384"/>
          </a:xfrm>
        </p:spPr>
        <p:txBody>
          <a:bodyPr/>
          <a:lstStyle/>
          <a:p>
            <a:r>
              <a:rPr lang="en-US" dirty="0"/>
              <a:t>Vice President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D6CF9AC6-30DD-4F31-198B-22C1ED73CB77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>
          <a:xfrm>
            <a:off x="834307" y="5195826"/>
            <a:ext cx="2907792" cy="140081"/>
          </a:xfrm>
        </p:spPr>
        <p:txBody>
          <a:bodyPr/>
          <a:lstStyle/>
          <a:p>
            <a:r>
              <a:rPr lang="en-US" dirty="0"/>
              <a:t>Fabrikam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6112A16-FE74-B17D-A23A-4F051FC2C702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>
          <a:xfrm>
            <a:off x="834307" y="5375168"/>
            <a:ext cx="2907792" cy="128016"/>
          </a:xfrm>
        </p:spPr>
        <p:txBody>
          <a:bodyPr/>
          <a:lstStyle/>
          <a:p>
            <a:r>
              <a:rPr lang="en-US" dirty="0"/>
              <a:t>1234 First Street, Brunswick, GA 98052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2833552-3485-43DF-997A-19DEEAA53368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>
          <a:xfrm>
            <a:off x="834307" y="5495830"/>
            <a:ext cx="2907792" cy="128016"/>
          </a:xfrm>
        </p:spPr>
        <p:txBody>
          <a:bodyPr/>
          <a:lstStyle/>
          <a:p>
            <a:r>
              <a:rPr lang="en-US" dirty="0"/>
              <a:t>www.fabrikam.com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CA564A46-29D0-0C7A-C8D4-650E769D57CA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>
          <a:xfrm>
            <a:off x="834307" y="5663184"/>
            <a:ext cx="2907792" cy="128016"/>
          </a:xfrm>
        </p:spPr>
        <p:txBody>
          <a:bodyPr/>
          <a:lstStyle/>
          <a:p>
            <a:r>
              <a:rPr lang="en-US" dirty="0"/>
              <a:t>360.555.0150 | rtamburello@fabrikam.com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FDB56B48-0BD0-4111-DE02-A1AD7FABB53C}"/>
              </a:ext>
            </a:extLst>
          </p:cNvPr>
          <p:cNvSpPr>
            <a:spLocks noGrp="1"/>
          </p:cNvSpPr>
          <p:nvPr>
            <p:ph type="body" sz="quarter" idx="120"/>
          </p:nvPr>
        </p:nvSpPr>
        <p:spPr>
          <a:xfrm>
            <a:off x="834307" y="6596518"/>
            <a:ext cx="2907792" cy="185282"/>
          </a:xfrm>
        </p:spPr>
        <p:txBody>
          <a:bodyPr/>
          <a:lstStyle/>
          <a:p>
            <a:r>
              <a:rPr lang="en-US" dirty="0"/>
              <a:t>Robert Tamburello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998F598-5C71-3966-DC3E-4F43CFB6C59E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834307" y="6816485"/>
            <a:ext cx="2907792" cy="140384"/>
          </a:xfrm>
        </p:spPr>
        <p:txBody>
          <a:bodyPr/>
          <a:lstStyle/>
          <a:p>
            <a:r>
              <a:rPr lang="en-US" dirty="0"/>
              <a:t>Vice President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B6FD2323-5245-117D-16E9-C803B57E0F35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834307" y="7024626"/>
            <a:ext cx="2907792" cy="140081"/>
          </a:xfrm>
        </p:spPr>
        <p:txBody>
          <a:bodyPr/>
          <a:lstStyle/>
          <a:p>
            <a:r>
              <a:rPr lang="en-US" dirty="0"/>
              <a:t>Fabrikam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D03C70E0-2DCD-95B3-E374-B6FC154B42BA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834307" y="7203968"/>
            <a:ext cx="2907792" cy="128016"/>
          </a:xfrm>
        </p:spPr>
        <p:txBody>
          <a:bodyPr/>
          <a:lstStyle/>
          <a:p>
            <a:r>
              <a:rPr lang="en-US" dirty="0"/>
              <a:t>1234 First Street, Brunswick, GA 98052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0B43CE5E-0B48-B44F-0F99-8890249D9875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>
          <a:xfrm>
            <a:off x="834307" y="7324630"/>
            <a:ext cx="2907792" cy="128016"/>
          </a:xfrm>
        </p:spPr>
        <p:txBody>
          <a:bodyPr/>
          <a:lstStyle/>
          <a:p>
            <a:r>
              <a:rPr lang="en-US" dirty="0"/>
              <a:t>www.fabrikam.com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609F8C0B-1DC2-D69F-EB42-9C11C5B9B185}"/>
              </a:ext>
            </a:extLst>
          </p:cNvPr>
          <p:cNvSpPr>
            <a:spLocks noGrp="1"/>
          </p:cNvSpPr>
          <p:nvPr>
            <p:ph type="body" sz="quarter" idx="125"/>
          </p:nvPr>
        </p:nvSpPr>
        <p:spPr>
          <a:xfrm>
            <a:off x="834307" y="7491984"/>
            <a:ext cx="2907792" cy="128016"/>
          </a:xfrm>
        </p:spPr>
        <p:txBody>
          <a:bodyPr/>
          <a:lstStyle/>
          <a:p>
            <a:r>
              <a:rPr lang="en-US" dirty="0"/>
              <a:t>360.555.0150 | rtamburello@fabrikam.com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B3F545AB-3033-3438-0552-E001A2909457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834307" y="8425318"/>
            <a:ext cx="2907792" cy="185282"/>
          </a:xfrm>
        </p:spPr>
        <p:txBody>
          <a:bodyPr/>
          <a:lstStyle/>
          <a:p>
            <a:r>
              <a:rPr lang="en-US" dirty="0"/>
              <a:t>Robert Tamburello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2A88232-6BA4-363B-644C-AFC1733EC884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>
          <a:xfrm>
            <a:off x="834307" y="8645285"/>
            <a:ext cx="2907792" cy="140384"/>
          </a:xfrm>
        </p:spPr>
        <p:txBody>
          <a:bodyPr/>
          <a:lstStyle/>
          <a:p>
            <a:r>
              <a:rPr lang="en-US" dirty="0"/>
              <a:t>Vice President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402942C6-6F66-A382-49FC-B58E8F94092F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>
          <a:xfrm>
            <a:off x="834307" y="8853426"/>
            <a:ext cx="2907792" cy="140081"/>
          </a:xfrm>
        </p:spPr>
        <p:txBody>
          <a:bodyPr/>
          <a:lstStyle/>
          <a:p>
            <a:r>
              <a:rPr lang="en-US" dirty="0"/>
              <a:t>Fabrikam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AEAB0F34-9B67-878F-4A6E-E057DF6879D3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>
          <a:xfrm>
            <a:off x="834307" y="9032768"/>
            <a:ext cx="2907792" cy="128016"/>
          </a:xfrm>
        </p:spPr>
        <p:txBody>
          <a:bodyPr/>
          <a:lstStyle/>
          <a:p>
            <a:r>
              <a:rPr lang="en-US" dirty="0"/>
              <a:t>1234 First Street, Brunswick, GA 98052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FBC47AD4-04A5-1992-AA77-8E753088A31E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>
          <a:xfrm>
            <a:off x="834307" y="9153430"/>
            <a:ext cx="2907792" cy="128016"/>
          </a:xfrm>
        </p:spPr>
        <p:txBody>
          <a:bodyPr/>
          <a:lstStyle/>
          <a:p>
            <a:r>
              <a:rPr lang="en-US" dirty="0"/>
              <a:t>www.fabrikam.com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92708F0-0EF8-C299-BE5C-C793E5A880B1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>
          <a:xfrm>
            <a:off x="834307" y="9320784"/>
            <a:ext cx="2907792" cy="128016"/>
          </a:xfrm>
        </p:spPr>
        <p:txBody>
          <a:bodyPr/>
          <a:lstStyle/>
          <a:p>
            <a:r>
              <a:rPr lang="en-US" dirty="0"/>
              <a:t>360.555.0150 | rtamburello@fabrikam.com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CE9173-C50A-D535-4D3F-525E43088869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>
          <a:xfrm>
            <a:off x="4028343" y="1105631"/>
            <a:ext cx="2907792" cy="185282"/>
          </a:xfrm>
        </p:spPr>
        <p:txBody>
          <a:bodyPr/>
          <a:lstStyle/>
          <a:p>
            <a:r>
              <a:rPr lang="en-US" dirty="0"/>
              <a:t>Robert Tamburello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86BF86A-FC8E-844B-56D0-C06C30BE9255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>
          <a:xfrm>
            <a:off x="4028343" y="1325598"/>
            <a:ext cx="2907792" cy="140384"/>
          </a:xfrm>
        </p:spPr>
        <p:txBody>
          <a:bodyPr/>
          <a:lstStyle/>
          <a:p>
            <a:r>
              <a:rPr lang="en-US" dirty="0"/>
              <a:t>Vice President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6F7355D-24DF-A87A-95C1-13466B2B0CBA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>
          <a:xfrm>
            <a:off x="4028343" y="1533739"/>
            <a:ext cx="2907792" cy="140081"/>
          </a:xfrm>
        </p:spPr>
        <p:txBody>
          <a:bodyPr/>
          <a:lstStyle/>
          <a:p>
            <a:r>
              <a:rPr lang="en-US" dirty="0"/>
              <a:t>Fabrikam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65E853-8F5A-4B18-56C2-8CC683D15085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>
          <a:xfrm>
            <a:off x="4028343" y="1713081"/>
            <a:ext cx="2907792" cy="128016"/>
          </a:xfrm>
        </p:spPr>
        <p:txBody>
          <a:bodyPr/>
          <a:lstStyle/>
          <a:p>
            <a:r>
              <a:rPr lang="en-US" dirty="0"/>
              <a:t>1234 First Street, Brunswick, GA 98052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2F33E90-A181-EB77-7143-946FB9B7FB52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>
          <a:xfrm>
            <a:off x="4028343" y="1833743"/>
            <a:ext cx="2907792" cy="128016"/>
          </a:xfrm>
        </p:spPr>
        <p:txBody>
          <a:bodyPr/>
          <a:lstStyle/>
          <a:p>
            <a:r>
              <a:rPr lang="en-US" dirty="0"/>
              <a:t>www.fabrikam.com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DFCD0F0-D42C-D005-AA32-F3648676CA07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>
          <a:xfrm>
            <a:off x="4028343" y="2001097"/>
            <a:ext cx="2907792" cy="128016"/>
          </a:xfrm>
        </p:spPr>
        <p:txBody>
          <a:bodyPr/>
          <a:lstStyle/>
          <a:p>
            <a:r>
              <a:rPr lang="en-US" dirty="0"/>
              <a:t>360.555.0150 | rtamburello@fabrikam.com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26BC4C9-2D72-DF77-B42A-C368B0577591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>
          <a:xfrm>
            <a:off x="4028343" y="2938918"/>
            <a:ext cx="2907792" cy="185282"/>
          </a:xfrm>
        </p:spPr>
        <p:txBody>
          <a:bodyPr/>
          <a:lstStyle/>
          <a:p>
            <a:r>
              <a:rPr lang="en-US" dirty="0"/>
              <a:t>Robert Tamburello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0E5725C-8582-3CC7-F5C1-5378F74948ED}"/>
              </a:ext>
            </a:extLst>
          </p:cNvPr>
          <p:cNvSpPr>
            <a:spLocks noGrp="1"/>
          </p:cNvSpPr>
          <p:nvPr>
            <p:ph type="body" sz="quarter" idx="100"/>
          </p:nvPr>
        </p:nvSpPr>
        <p:spPr>
          <a:xfrm>
            <a:off x="4028343" y="3158885"/>
            <a:ext cx="2907792" cy="140384"/>
          </a:xfrm>
        </p:spPr>
        <p:txBody>
          <a:bodyPr/>
          <a:lstStyle/>
          <a:p>
            <a:r>
              <a:rPr lang="en-US" dirty="0"/>
              <a:t>Vice President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DD52C89-71F7-009A-6DE7-DA2B3EEE2E29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>
          <a:xfrm>
            <a:off x="4028343" y="3367026"/>
            <a:ext cx="2907792" cy="140081"/>
          </a:xfrm>
        </p:spPr>
        <p:txBody>
          <a:bodyPr/>
          <a:lstStyle/>
          <a:p>
            <a:r>
              <a:rPr lang="en-US" dirty="0"/>
              <a:t>Fabrikam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E8709AD-B2C1-E41A-FDD6-CEC7C010546E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>
          <a:xfrm>
            <a:off x="4028343" y="3546368"/>
            <a:ext cx="2907792" cy="128016"/>
          </a:xfrm>
        </p:spPr>
        <p:txBody>
          <a:bodyPr/>
          <a:lstStyle/>
          <a:p>
            <a:r>
              <a:rPr lang="en-US" dirty="0"/>
              <a:t>1234 First Street, Brunswick, GA 98052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2A2C3F7-56A1-0B98-F676-EB336C2A46B5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>
          <a:xfrm>
            <a:off x="4028343" y="3667030"/>
            <a:ext cx="2907792" cy="128016"/>
          </a:xfrm>
        </p:spPr>
        <p:txBody>
          <a:bodyPr/>
          <a:lstStyle/>
          <a:p>
            <a:r>
              <a:rPr lang="en-US" dirty="0"/>
              <a:t>www.fabrikam.com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CBC1282-6611-ABCA-5C40-28162472B718}"/>
              </a:ext>
            </a:extLst>
          </p:cNvPr>
          <p:cNvSpPr>
            <a:spLocks noGrp="1"/>
          </p:cNvSpPr>
          <p:nvPr>
            <p:ph type="body" sz="quarter" idx="104"/>
          </p:nvPr>
        </p:nvSpPr>
        <p:spPr>
          <a:xfrm>
            <a:off x="4028343" y="3834384"/>
            <a:ext cx="2907792" cy="128016"/>
          </a:xfrm>
        </p:spPr>
        <p:txBody>
          <a:bodyPr/>
          <a:lstStyle/>
          <a:p>
            <a:r>
              <a:rPr lang="en-US" dirty="0"/>
              <a:t>360.555.0150 | rtamburello@fabrikam.com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553DA60B-7970-0F74-5CF8-8BC782442CD9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4028343" y="4767718"/>
            <a:ext cx="2907792" cy="185282"/>
          </a:xfrm>
        </p:spPr>
        <p:txBody>
          <a:bodyPr/>
          <a:lstStyle/>
          <a:p>
            <a:r>
              <a:rPr lang="en-US" dirty="0"/>
              <a:t>Robert Tamburello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0F5C1516-3591-5C68-8162-81BA2311EEEC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4028343" y="4987685"/>
            <a:ext cx="2907792" cy="140384"/>
          </a:xfrm>
        </p:spPr>
        <p:txBody>
          <a:bodyPr/>
          <a:lstStyle/>
          <a:p>
            <a:r>
              <a:rPr lang="en-US" dirty="0"/>
              <a:t>Vice President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98F3E23-14BA-0228-5F02-3FEF55A3BE27}"/>
              </a:ext>
            </a:extLst>
          </p:cNvPr>
          <p:cNvSpPr>
            <a:spLocks noGrp="1"/>
          </p:cNvSpPr>
          <p:nvPr>
            <p:ph type="body" sz="quarter" idx="115"/>
          </p:nvPr>
        </p:nvSpPr>
        <p:spPr>
          <a:xfrm>
            <a:off x="4028343" y="5195826"/>
            <a:ext cx="2907792" cy="140081"/>
          </a:xfrm>
        </p:spPr>
        <p:txBody>
          <a:bodyPr/>
          <a:lstStyle/>
          <a:p>
            <a:r>
              <a:rPr lang="en-US" dirty="0"/>
              <a:t>Fabrikam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F3FB3EC-8A28-632E-471B-E20D45E52138}"/>
              </a:ext>
            </a:extLst>
          </p:cNvPr>
          <p:cNvSpPr>
            <a:spLocks noGrp="1"/>
          </p:cNvSpPr>
          <p:nvPr>
            <p:ph type="body" sz="quarter" idx="116"/>
          </p:nvPr>
        </p:nvSpPr>
        <p:spPr>
          <a:xfrm>
            <a:off x="4028343" y="5375168"/>
            <a:ext cx="2907792" cy="128016"/>
          </a:xfrm>
        </p:spPr>
        <p:txBody>
          <a:bodyPr/>
          <a:lstStyle/>
          <a:p>
            <a:r>
              <a:rPr lang="en-US" dirty="0"/>
              <a:t>1234 First Street, Brunswick, GA 98052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B5735C22-A153-964C-AAA7-902B492FC5AA}"/>
              </a:ext>
            </a:extLst>
          </p:cNvPr>
          <p:cNvSpPr>
            <a:spLocks noGrp="1"/>
          </p:cNvSpPr>
          <p:nvPr>
            <p:ph type="body" sz="quarter" idx="117"/>
          </p:nvPr>
        </p:nvSpPr>
        <p:spPr>
          <a:xfrm>
            <a:off x="4028343" y="5495830"/>
            <a:ext cx="2907792" cy="128016"/>
          </a:xfrm>
        </p:spPr>
        <p:txBody>
          <a:bodyPr/>
          <a:lstStyle/>
          <a:p>
            <a:r>
              <a:rPr lang="en-US" dirty="0"/>
              <a:t>www.fabrikam.com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9BD4800F-7528-F42F-9103-275E76D23931}"/>
              </a:ext>
            </a:extLst>
          </p:cNvPr>
          <p:cNvSpPr>
            <a:spLocks noGrp="1"/>
          </p:cNvSpPr>
          <p:nvPr>
            <p:ph type="body" sz="quarter" idx="118"/>
          </p:nvPr>
        </p:nvSpPr>
        <p:spPr>
          <a:xfrm>
            <a:off x="4028343" y="5663184"/>
            <a:ext cx="2907792" cy="128016"/>
          </a:xfrm>
        </p:spPr>
        <p:txBody>
          <a:bodyPr/>
          <a:lstStyle/>
          <a:p>
            <a:r>
              <a:rPr lang="en-US" dirty="0"/>
              <a:t>360.555.0150 | rtamburello@fabrikam.com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208B1650-6928-8B44-6167-2270CF648266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>
          <a:xfrm>
            <a:off x="4028343" y="6596518"/>
            <a:ext cx="2907792" cy="185282"/>
          </a:xfrm>
        </p:spPr>
        <p:txBody>
          <a:bodyPr/>
          <a:lstStyle/>
          <a:p>
            <a:r>
              <a:rPr lang="en-US" dirty="0"/>
              <a:t>Robert Tamburello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7CE8203B-4692-E641-B4F5-BFB51179EBE5}"/>
              </a:ext>
            </a:extLst>
          </p:cNvPr>
          <p:cNvSpPr>
            <a:spLocks noGrp="1"/>
          </p:cNvSpPr>
          <p:nvPr>
            <p:ph type="body" sz="quarter" idx="128"/>
          </p:nvPr>
        </p:nvSpPr>
        <p:spPr>
          <a:xfrm>
            <a:off x="4028343" y="6816485"/>
            <a:ext cx="2907792" cy="140384"/>
          </a:xfrm>
        </p:spPr>
        <p:txBody>
          <a:bodyPr/>
          <a:lstStyle/>
          <a:p>
            <a:r>
              <a:rPr lang="en-US" dirty="0"/>
              <a:t>Vice President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CE898B58-52EE-BA52-D9B2-03D6D6FF5E0F}"/>
              </a:ext>
            </a:extLst>
          </p:cNvPr>
          <p:cNvSpPr>
            <a:spLocks noGrp="1"/>
          </p:cNvSpPr>
          <p:nvPr>
            <p:ph type="body" sz="quarter" idx="129"/>
          </p:nvPr>
        </p:nvSpPr>
        <p:spPr>
          <a:xfrm>
            <a:off x="4028343" y="7024626"/>
            <a:ext cx="2907792" cy="140081"/>
          </a:xfrm>
        </p:spPr>
        <p:txBody>
          <a:bodyPr/>
          <a:lstStyle/>
          <a:p>
            <a:r>
              <a:rPr lang="en-US" dirty="0"/>
              <a:t>Fabrikam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56E3B-0635-D656-84DA-DF1458EE869F}"/>
              </a:ext>
            </a:extLst>
          </p:cNvPr>
          <p:cNvSpPr>
            <a:spLocks noGrp="1"/>
          </p:cNvSpPr>
          <p:nvPr>
            <p:ph type="body" sz="quarter" idx="130"/>
          </p:nvPr>
        </p:nvSpPr>
        <p:spPr>
          <a:xfrm>
            <a:off x="4028343" y="7203968"/>
            <a:ext cx="2907792" cy="128016"/>
          </a:xfrm>
        </p:spPr>
        <p:txBody>
          <a:bodyPr/>
          <a:lstStyle/>
          <a:p>
            <a:r>
              <a:rPr lang="en-US" dirty="0"/>
              <a:t>1234 First Street, Brunswick, GA 98052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0F79A8D5-F5F4-788B-BED6-BFDA6294AAB0}"/>
              </a:ext>
            </a:extLst>
          </p:cNvPr>
          <p:cNvSpPr>
            <a:spLocks noGrp="1"/>
          </p:cNvSpPr>
          <p:nvPr>
            <p:ph type="body" sz="quarter" idx="131"/>
          </p:nvPr>
        </p:nvSpPr>
        <p:spPr>
          <a:xfrm>
            <a:off x="4028343" y="7324630"/>
            <a:ext cx="2907792" cy="128016"/>
          </a:xfrm>
        </p:spPr>
        <p:txBody>
          <a:bodyPr/>
          <a:lstStyle/>
          <a:p>
            <a:r>
              <a:rPr lang="en-US" dirty="0"/>
              <a:t>www.fabrikam.com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A370E264-BFC0-C256-9CD7-D53D361F6E98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>
          <a:xfrm>
            <a:off x="4028343" y="7491984"/>
            <a:ext cx="2907792" cy="128016"/>
          </a:xfrm>
        </p:spPr>
        <p:txBody>
          <a:bodyPr/>
          <a:lstStyle/>
          <a:p>
            <a:r>
              <a:rPr lang="en-US" dirty="0"/>
              <a:t>360.555.0150 | rtamburello@fabrikam.com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CDEF5D14-7FD6-5743-FAC9-A7B997AE755A}"/>
              </a:ext>
            </a:extLst>
          </p:cNvPr>
          <p:cNvSpPr>
            <a:spLocks noGrp="1"/>
          </p:cNvSpPr>
          <p:nvPr>
            <p:ph type="body" sz="quarter" idx="141"/>
          </p:nvPr>
        </p:nvSpPr>
        <p:spPr>
          <a:xfrm>
            <a:off x="4028343" y="8425318"/>
            <a:ext cx="2907792" cy="185282"/>
          </a:xfrm>
        </p:spPr>
        <p:txBody>
          <a:bodyPr/>
          <a:lstStyle/>
          <a:p>
            <a:r>
              <a:rPr lang="en-US" dirty="0"/>
              <a:t>Robert Tamburello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4579DF98-FCF3-DF4A-2DFA-BF3561827F69}"/>
              </a:ext>
            </a:extLst>
          </p:cNvPr>
          <p:cNvSpPr>
            <a:spLocks noGrp="1"/>
          </p:cNvSpPr>
          <p:nvPr>
            <p:ph type="body" sz="quarter" idx="142"/>
          </p:nvPr>
        </p:nvSpPr>
        <p:spPr>
          <a:xfrm>
            <a:off x="4028343" y="8645285"/>
            <a:ext cx="2907792" cy="140384"/>
          </a:xfrm>
        </p:spPr>
        <p:txBody>
          <a:bodyPr/>
          <a:lstStyle/>
          <a:p>
            <a:r>
              <a:rPr lang="en-US" dirty="0"/>
              <a:t>Vice President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117706D7-7797-0131-9834-89D3DC9EB534}"/>
              </a:ext>
            </a:extLst>
          </p:cNvPr>
          <p:cNvSpPr>
            <a:spLocks noGrp="1"/>
          </p:cNvSpPr>
          <p:nvPr>
            <p:ph type="body" sz="quarter" idx="143"/>
          </p:nvPr>
        </p:nvSpPr>
        <p:spPr>
          <a:xfrm>
            <a:off x="4028343" y="8853426"/>
            <a:ext cx="2907792" cy="140081"/>
          </a:xfrm>
        </p:spPr>
        <p:txBody>
          <a:bodyPr/>
          <a:lstStyle/>
          <a:p>
            <a:r>
              <a:rPr lang="en-US" dirty="0"/>
              <a:t>Fabrikam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B1DF9FFB-8EEF-35B2-4A2E-F864C4C2F11D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>
          <a:xfrm>
            <a:off x="4028343" y="9032768"/>
            <a:ext cx="2907792" cy="128016"/>
          </a:xfrm>
        </p:spPr>
        <p:txBody>
          <a:bodyPr/>
          <a:lstStyle/>
          <a:p>
            <a:r>
              <a:rPr lang="en-US" dirty="0"/>
              <a:t>1234 First Street, Brunswick, GA 98052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1E727CE0-0026-22D9-6951-8A70C85F5880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>
          <a:xfrm>
            <a:off x="4028343" y="9153430"/>
            <a:ext cx="2907792" cy="128016"/>
          </a:xfrm>
        </p:spPr>
        <p:txBody>
          <a:bodyPr/>
          <a:lstStyle/>
          <a:p>
            <a:r>
              <a:rPr lang="en-US" dirty="0"/>
              <a:t>www.fabrikam.com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987E6CE8-06C1-5DB3-9308-8DDDA0D2721D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>
          <a:xfrm>
            <a:off x="4028343" y="9320784"/>
            <a:ext cx="2907792" cy="128016"/>
          </a:xfrm>
        </p:spPr>
        <p:txBody>
          <a:bodyPr/>
          <a:lstStyle/>
          <a:p>
            <a:r>
              <a:rPr lang="en-US" dirty="0"/>
              <a:t>360.555.0150 | rtamburello@fabrikam.com</a:t>
            </a:r>
          </a:p>
        </p:txBody>
      </p:sp>
    </p:spTree>
    <p:extLst>
      <p:ext uri="{BB962C8B-B14F-4D97-AF65-F5344CB8AC3E}">
        <p14:creationId xmlns:p14="http://schemas.microsoft.com/office/powerpoint/2010/main" val="715361662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ustom 76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03_Win32_SL_v2" id="{FE84A060-9FC0-4F55-A786-D77731D69F22}" vid="{4B5F652C-2658-40A7-8336-4AFFD6AD880F}"/>
    </a:ext>
  </a:extLst>
</a:theme>
</file>

<file path=ppt/theme/theme21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415A80BE-F506-4531-99C6-4C348D395D99}"/>
</file>

<file path=customXml/itemProps22.xml><?xml version="1.0" encoding="utf-8"?>
<ds:datastoreItem xmlns:ds="http://schemas.openxmlformats.org/officeDocument/2006/customXml" ds:itemID="{5FEF716B-AE78-41D8-9913-52E0F834DCD4}"/>
</file>

<file path=customXml/itemProps31.xml><?xml version="1.0" encoding="utf-8"?>
<ds:datastoreItem xmlns:ds="http://schemas.openxmlformats.org/officeDocument/2006/customXml" ds:itemID="{A49CF314-4370-4593-923E-770AD4D40058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253</ap:Words>
  <ap:Application>Microsoft Office PowerPoint</ap:Application>
  <ap:PresentationFormat>Custom</ap:PresentationFormat>
  <ap:Paragraphs>62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Cambria</vt:lpstr>
      <vt:lpstr>Gill Sans MT</vt:lpstr>
      <vt:lpstr>Custom</vt:lpstr>
      <vt:lpstr>Business Cards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2023-09-26T16:00:32Z</dcterms:created>
  <dcterms:modified xsi:type="dcterms:W3CDTF">2023-10-16T02:42:27Z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