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viewProps.xml" ContentType="application/vnd.openxmlformats-officedocument.presentationml.viewProps+xml"/>
  <Override PartName="/customXml/item3.xml" ContentType="application/xml"/>
  <Override PartName="/customXml/itemProps31.xml" ContentType="application/vnd.openxmlformats-officedocument.customXmlProperties+xml"/>
  <Override PartName="/ppt/presProps.xml" ContentType="application/vnd.openxmlformats-officedocument.presentationml.presProps+xml"/>
  <Override PartName="/customXml/item22.xml" ContentType="application/xml"/>
  <Override PartName="/customXml/itemProps22.xml" ContentType="application/vnd.openxmlformats-officedocument.customXmlPropertie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customXml/item13.xml" ContentType="application/xml"/>
  <Override PartName="/customXml/itemProps13.xml" ContentType="application/vnd.openxmlformats-officedocument.customXml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6" /><Relationship Type="http://schemas.microsoft.com/office/2020/02/relationships/classificationlabels" Target="/docMetadata/LabelInfo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448" userDrawn="1">
          <p15:clr>
            <a:srgbClr val="A4A3A4"/>
          </p15:clr>
        </p15:guide>
        <p15:guide id="2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13" autoAdjust="0"/>
    <p:restoredTop sz="94660" autoAdjust="0"/>
  </p:normalViewPr>
  <p:slideViewPr>
    <p:cSldViewPr>
      <p:cViewPr>
        <p:scale>
          <a:sx n="100" d="100"/>
          <a:sy n="100" d="100"/>
        </p:scale>
        <p:origin x="912" y="-1555"/>
      </p:cViewPr>
      <p:guideLst>
        <p:guide pos="2448"/>
        <p:guide orient="horz"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3134" y="6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customXml" Target="/customXml/item3.xml" Id="rId11" /><Relationship Type="http://schemas.openxmlformats.org/officeDocument/2006/relationships/presProps" Target="/ppt/presProps.xml" Id="rId5" /><Relationship Type="http://schemas.openxmlformats.org/officeDocument/2006/relationships/customXml" Target="/customXml/item22.xml" Id="rId10" /><Relationship Type="http://schemas.openxmlformats.org/officeDocument/2006/relationships/handoutMaster" Target="/ppt/handoutMasters/handoutMaster11.xml" Id="rId4" /><Relationship Type="http://schemas.openxmlformats.org/officeDocument/2006/relationships/customXml" Target="/customXml/item13.xml" Id="rId9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1FAB4-6D67-4D9A-8B9F-E4530F6DE81E}" type="datetimeFigureOut">
              <a:rPr lang="en-US" smtClean="0"/>
              <a:t>10/15/2023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907D8-5914-4663-929A-4C8E5FFDEB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7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F4EFC-11B2-408A-A3EB-619432DF2FB3}" type="datetimeFigureOut">
              <a:rPr lang="en-US" smtClean="0"/>
              <a:t>10/15/2023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163638"/>
            <a:ext cx="2428875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1513"/>
            <a:ext cx="5486400" cy="3144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336D3-8344-4427-A975-48AA68DBEE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572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7336D3-8344-4427-A975-48AA68DBEEB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090607"/>
      </p:ext>
    </p:extLst>
  </p:cSld>
  <p:clrMapOvr>
    <a:masterClrMapping/>
  </p:clrMapOvr>
</p:note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siness Cards 10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le 123">
            <a:extLst>
              <a:ext uri="{FF2B5EF4-FFF2-40B4-BE49-F238E27FC236}">
                <a16:creationId xmlns:a16="http://schemas.microsoft.com/office/drawing/2014/main" id="{A6024B48-6C3C-CFAF-E4D5-780959796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" y="67572"/>
            <a:ext cx="6995160" cy="513551"/>
          </a:xfrm>
        </p:spPr>
        <p:txBody>
          <a:bodyPr>
            <a:noAutofit/>
          </a:bodyPr>
          <a:lstStyle>
            <a:lvl1pPr>
              <a:defRPr sz="1800">
                <a:noFill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914398" y="635789"/>
            <a:ext cx="2267712" cy="185282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 hasCustomPrompt="1"/>
          </p:nvPr>
        </p:nvSpPr>
        <p:spPr>
          <a:xfrm>
            <a:off x="914398" y="850217"/>
            <a:ext cx="2267712" cy="239292"/>
          </a:xfrm>
        </p:spPr>
        <p:txBody>
          <a:bodyPr wrap="none"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[Title]</a:t>
            </a:r>
          </a:p>
        </p:txBody>
      </p:sp>
      <p:sp>
        <p:nvSpPr>
          <p:cNvPr id="127" name="Picture Placeholder 126" descr="Add logo here">
            <a:extLst>
              <a:ext uri="{FF2B5EF4-FFF2-40B4-BE49-F238E27FC236}">
                <a16:creationId xmlns:a16="http://schemas.microsoft.com/office/drawing/2014/main" id="{1C677B52-69BD-27C6-4BA7-2064C35DEAC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75" hasCustomPrompt="1"/>
          </p:nvPr>
        </p:nvSpPr>
        <p:spPr>
          <a:xfrm>
            <a:off x="3203605" y="633498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112" name="Text Placeholder 31"/>
          <p:cNvSpPr>
            <a:spLocks noGrp="1"/>
          </p:cNvSpPr>
          <p:nvPr>
            <p:ph type="body" sz="quarter" idx="80" hasCustomPrompt="1"/>
          </p:nvPr>
        </p:nvSpPr>
        <p:spPr>
          <a:xfrm>
            <a:off x="914398" y="1480256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6" hasCustomPrompt="1"/>
          </p:nvPr>
        </p:nvSpPr>
        <p:spPr>
          <a:xfrm>
            <a:off x="914398" y="1666458"/>
            <a:ext cx="2743200" cy="161609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914398" y="1887637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T</a:t>
            </a:r>
            <a:endParaRPr dirty="0"/>
          </a:p>
        </p:txBody>
      </p:sp>
      <p:sp>
        <p:nvSpPr>
          <p:cNvPr id="125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032180" y="1887637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113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913655" y="188763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E</a:t>
            </a:r>
            <a:endParaRPr dirty="0"/>
          </a:p>
        </p:txBody>
      </p:sp>
      <p:sp>
        <p:nvSpPr>
          <p:cNvPr id="137" name="Text Placeholder 23"/>
          <p:cNvSpPr>
            <a:spLocks noGrp="1"/>
          </p:cNvSpPr>
          <p:nvPr>
            <p:ph type="body" sz="quarter" idx="83" hasCustomPrompt="1"/>
          </p:nvPr>
        </p:nvSpPr>
        <p:spPr>
          <a:xfrm>
            <a:off x="2022778" y="1887637"/>
            <a:ext cx="1630215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914203" y="2040286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W</a:t>
            </a:r>
            <a:endParaRPr dirty="0"/>
          </a:p>
        </p:txBody>
      </p:sp>
      <p:sp>
        <p:nvSpPr>
          <p:cNvPr id="148" name="Text Placeholder 27"/>
          <p:cNvSpPr>
            <a:spLocks noGrp="1"/>
          </p:cNvSpPr>
          <p:nvPr>
            <p:ph type="body" sz="quarter" idx="84" hasCustomPrompt="1"/>
          </p:nvPr>
        </p:nvSpPr>
        <p:spPr>
          <a:xfrm>
            <a:off x="1031984" y="2040286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18" name="Text Placeholder 19">
            <a:extLst>
              <a:ext uri="{FF2B5EF4-FFF2-40B4-BE49-F238E27FC236}">
                <a16:creationId xmlns:a16="http://schemas.microsoft.com/office/drawing/2014/main" id="{17C112F0-FD29-499E-F58E-AAEB3C53A805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914203" y="2514600"/>
            <a:ext cx="2267712" cy="185282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A82C04CD-07E7-797D-AC6C-061692938EC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914203" y="2729027"/>
            <a:ext cx="2267712" cy="250043"/>
          </a:xfrm>
        </p:spPr>
        <p:txBody>
          <a:bodyPr wrap="none"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[Title]</a:t>
            </a:r>
          </a:p>
        </p:txBody>
      </p:sp>
      <p:sp>
        <p:nvSpPr>
          <p:cNvPr id="128" name="Picture Placeholder 126" descr="Add logo here">
            <a:extLst>
              <a:ext uri="{FF2B5EF4-FFF2-40B4-BE49-F238E27FC236}">
                <a16:creationId xmlns:a16="http://schemas.microsoft.com/office/drawing/2014/main" id="{49E7672D-E884-4F2F-4043-C216B90679E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76" hasCustomPrompt="1"/>
          </p:nvPr>
        </p:nvSpPr>
        <p:spPr>
          <a:xfrm>
            <a:off x="3203605" y="2516202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2998334-92B3-4506-ACD6-3E09090DD024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914203" y="3359067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23" name="Text Placeholder 31">
            <a:extLst>
              <a:ext uri="{FF2B5EF4-FFF2-40B4-BE49-F238E27FC236}">
                <a16:creationId xmlns:a16="http://schemas.microsoft.com/office/drawing/2014/main" id="{BFCFE92F-5323-26E1-DF54-91C28708ABCC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914203" y="3545269"/>
            <a:ext cx="2743200" cy="161609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8035BD25-0F0B-21C3-66D1-35DFD4864305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914203" y="3766448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T</a:t>
            </a:r>
            <a:endParaRPr dirty="0"/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DF04AA10-4975-B04E-D2A6-1580FBF2CB5B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1031985" y="3766448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27" name="Text Placeholder 23">
            <a:extLst>
              <a:ext uri="{FF2B5EF4-FFF2-40B4-BE49-F238E27FC236}">
                <a16:creationId xmlns:a16="http://schemas.microsoft.com/office/drawing/2014/main" id="{F9267D04-49F5-2368-79D3-A20FA45201E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1913460" y="376644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E</a:t>
            </a:r>
            <a:endParaRPr dirty="0"/>
          </a:p>
        </p:txBody>
      </p:sp>
      <p:sp>
        <p:nvSpPr>
          <p:cNvPr id="29" name="Text Placeholder 23">
            <a:extLst>
              <a:ext uri="{FF2B5EF4-FFF2-40B4-BE49-F238E27FC236}">
                <a16:creationId xmlns:a16="http://schemas.microsoft.com/office/drawing/2014/main" id="{7201C255-0495-5884-D02E-FA3362124BF7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2022583" y="3766448"/>
            <a:ext cx="1630215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37D1F29C-52D8-AA79-D85B-BB7AE7874822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914008" y="391909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W</a:t>
            </a:r>
            <a:endParaRPr dirty="0"/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71C641A2-BABD-278D-4C05-3632AC2B61E4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1031789" y="3919097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45" name="Text Placeholder 19">
            <a:extLst>
              <a:ext uri="{FF2B5EF4-FFF2-40B4-BE49-F238E27FC236}">
                <a16:creationId xmlns:a16="http://schemas.microsoft.com/office/drawing/2014/main" id="{2880E0D6-4BEC-9EA4-D6DE-F7C263E5A4BA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914008" y="4437860"/>
            <a:ext cx="2267712" cy="185282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46" name="Text Placeholder 21">
            <a:extLst>
              <a:ext uri="{FF2B5EF4-FFF2-40B4-BE49-F238E27FC236}">
                <a16:creationId xmlns:a16="http://schemas.microsoft.com/office/drawing/2014/main" id="{2BA08CC8-1184-9513-3401-8C02FB3E22D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914008" y="4652287"/>
            <a:ext cx="2267712" cy="250043"/>
          </a:xfrm>
        </p:spPr>
        <p:txBody>
          <a:bodyPr wrap="none"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[Title]</a:t>
            </a:r>
          </a:p>
        </p:txBody>
      </p:sp>
      <p:sp>
        <p:nvSpPr>
          <p:cNvPr id="129" name="Picture Placeholder 126" descr="Add logo here">
            <a:extLst>
              <a:ext uri="{FF2B5EF4-FFF2-40B4-BE49-F238E27FC236}">
                <a16:creationId xmlns:a16="http://schemas.microsoft.com/office/drawing/2014/main" id="{CA9A95E1-5427-CEFD-3E32-96E769DD6077}"/>
              </a:ext>
            </a:extLst>
          </p:cNvPr>
          <p:cNvSpPr>
            <a:spLocks noGrp="1"/>
          </p:cNvSpPr>
          <p:nvPr>
            <p:ph type="pic" sz="quarter" idx="277" hasCustomPrompt="1"/>
          </p:nvPr>
        </p:nvSpPr>
        <p:spPr>
          <a:xfrm>
            <a:off x="3206810" y="4435509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47" name="Text Placeholder 31">
            <a:extLst>
              <a:ext uri="{FF2B5EF4-FFF2-40B4-BE49-F238E27FC236}">
                <a16:creationId xmlns:a16="http://schemas.microsoft.com/office/drawing/2014/main" id="{BF25FE82-A934-D22C-82F7-889DC0EA383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914008" y="5282327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48" name="Text Placeholder 31">
            <a:extLst>
              <a:ext uri="{FF2B5EF4-FFF2-40B4-BE49-F238E27FC236}">
                <a16:creationId xmlns:a16="http://schemas.microsoft.com/office/drawing/2014/main" id="{27EF0F4D-F823-E8B4-D1D9-A4BA3103F0A7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914008" y="5468529"/>
            <a:ext cx="2743200" cy="161609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49" name="Text Placeholder 23">
            <a:extLst>
              <a:ext uri="{FF2B5EF4-FFF2-40B4-BE49-F238E27FC236}">
                <a16:creationId xmlns:a16="http://schemas.microsoft.com/office/drawing/2014/main" id="{DF9B05F6-C0B1-DE51-7B8A-44DA07D900AF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914008" y="5689708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T</a:t>
            </a:r>
            <a:endParaRPr dirty="0"/>
          </a:p>
        </p:txBody>
      </p:sp>
      <p:sp>
        <p:nvSpPr>
          <p:cNvPr id="50" name="Text Placeholder 23">
            <a:extLst>
              <a:ext uri="{FF2B5EF4-FFF2-40B4-BE49-F238E27FC236}">
                <a16:creationId xmlns:a16="http://schemas.microsoft.com/office/drawing/2014/main" id="{1CABD30C-8D21-BD07-8723-D4BD47BAF02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031790" y="5689708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51" name="Text Placeholder 23">
            <a:extLst>
              <a:ext uri="{FF2B5EF4-FFF2-40B4-BE49-F238E27FC236}">
                <a16:creationId xmlns:a16="http://schemas.microsoft.com/office/drawing/2014/main" id="{FF5CF623-6C74-4F32-E02C-7B6FC9966D17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913265" y="568970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E</a:t>
            </a:r>
            <a:endParaRPr dirty="0"/>
          </a:p>
        </p:txBody>
      </p:sp>
      <p:sp>
        <p:nvSpPr>
          <p:cNvPr id="52" name="Text Placeholder 23">
            <a:extLst>
              <a:ext uri="{FF2B5EF4-FFF2-40B4-BE49-F238E27FC236}">
                <a16:creationId xmlns:a16="http://schemas.microsoft.com/office/drawing/2014/main" id="{F919842A-2C03-EC02-C3D8-B496E4EFAD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22388" y="5689708"/>
            <a:ext cx="1630215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53" name="Text Placeholder 27">
            <a:extLst>
              <a:ext uri="{FF2B5EF4-FFF2-40B4-BE49-F238E27FC236}">
                <a16:creationId xmlns:a16="http://schemas.microsoft.com/office/drawing/2014/main" id="{0A5ED74C-2274-1A4D-9DEC-A7FE75B0946F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913813" y="584235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W</a:t>
            </a:r>
            <a:endParaRPr dirty="0"/>
          </a:p>
        </p:txBody>
      </p:sp>
      <p:sp>
        <p:nvSpPr>
          <p:cNvPr id="54" name="Text Placeholder 27">
            <a:extLst>
              <a:ext uri="{FF2B5EF4-FFF2-40B4-BE49-F238E27FC236}">
                <a16:creationId xmlns:a16="http://schemas.microsoft.com/office/drawing/2014/main" id="{108BF505-E9C5-CCB6-094F-AB05C2664B3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1031594" y="5842357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E18D203-CB36-188D-CF37-CEA7C2B404F7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913813" y="6316671"/>
            <a:ext cx="2267712" cy="185282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68" name="Text Placeholder 21">
            <a:extLst>
              <a:ext uri="{FF2B5EF4-FFF2-40B4-BE49-F238E27FC236}">
                <a16:creationId xmlns:a16="http://schemas.microsoft.com/office/drawing/2014/main" id="{141433C1-0894-5E36-0274-CE9905587D3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913813" y="6531098"/>
            <a:ext cx="2267712" cy="250043"/>
          </a:xfrm>
        </p:spPr>
        <p:txBody>
          <a:bodyPr wrap="none"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[Title]</a:t>
            </a:r>
          </a:p>
        </p:txBody>
      </p:sp>
      <p:sp>
        <p:nvSpPr>
          <p:cNvPr id="130" name="Picture Placeholder 126" descr="Add logo here">
            <a:extLst>
              <a:ext uri="{FF2B5EF4-FFF2-40B4-BE49-F238E27FC236}">
                <a16:creationId xmlns:a16="http://schemas.microsoft.com/office/drawing/2014/main" id="{9F5FAA60-58CA-CC4A-2CD6-8C386CA5403C}"/>
              </a:ext>
            </a:extLst>
          </p:cNvPr>
          <p:cNvSpPr>
            <a:spLocks noGrp="1"/>
          </p:cNvSpPr>
          <p:nvPr>
            <p:ph type="pic" sz="quarter" idx="278" hasCustomPrompt="1"/>
          </p:nvPr>
        </p:nvSpPr>
        <p:spPr>
          <a:xfrm>
            <a:off x="3209114" y="6318249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69" name="Text Placeholder 31">
            <a:extLst>
              <a:ext uri="{FF2B5EF4-FFF2-40B4-BE49-F238E27FC236}">
                <a16:creationId xmlns:a16="http://schemas.microsoft.com/office/drawing/2014/main" id="{8BD15097-A62F-B6DB-18C4-9E710C7A1300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913813" y="7161138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70" name="Text Placeholder 31">
            <a:extLst>
              <a:ext uri="{FF2B5EF4-FFF2-40B4-BE49-F238E27FC236}">
                <a16:creationId xmlns:a16="http://schemas.microsoft.com/office/drawing/2014/main" id="{1577C46D-B530-6F74-7A2A-7F3986088C88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913813" y="7347340"/>
            <a:ext cx="2743200" cy="161609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71" name="Text Placeholder 23">
            <a:extLst>
              <a:ext uri="{FF2B5EF4-FFF2-40B4-BE49-F238E27FC236}">
                <a16:creationId xmlns:a16="http://schemas.microsoft.com/office/drawing/2014/main" id="{4809B354-8B87-C612-8D7D-AEF459FE2CB5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913813" y="7568519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T</a:t>
            </a:r>
            <a:endParaRPr dirty="0"/>
          </a:p>
        </p:txBody>
      </p:sp>
      <p:sp>
        <p:nvSpPr>
          <p:cNvPr id="72" name="Text Placeholder 23">
            <a:extLst>
              <a:ext uri="{FF2B5EF4-FFF2-40B4-BE49-F238E27FC236}">
                <a16:creationId xmlns:a16="http://schemas.microsoft.com/office/drawing/2014/main" id="{F5272633-25AE-1784-F3C3-F4F43B2EDAFF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1031595" y="7568519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73" name="Text Placeholder 23">
            <a:extLst>
              <a:ext uri="{FF2B5EF4-FFF2-40B4-BE49-F238E27FC236}">
                <a16:creationId xmlns:a16="http://schemas.microsoft.com/office/drawing/2014/main" id="{E40BA09E-C535-118F-9FAB-1E5F5F4E4E91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1913070" y="7568519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E</a:t>
            </a:r>
            <a:endParaRPr dirty="0"/>
          </a:p>
        </p:txBody>
      </p:sp>
      <p:sp>
        <p:nvSpPr>
          <p:cNvPr id="74" name="Text Placeholder 23">
            <a:extLst>
              <a:ext uri="{FF2B5EF4-FFF2-40B4-BE49-F238E27FC236}">
                <a16:creationId xmlns:a16="http://schemas.microsoft.com/office/drawing/2014/main" id="{7A15B7F5-B384-E1B9-4643-07D9867CF88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2022193" y="7568519"/>
            <a:ext cx="1630215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75" name="Text Placeholder 27">
            <a:extLst>
              <a:ext uri="{FF2B5EF4-FFF2-40B4-BE49-F238E27FC236}">
                <a16:creationId xmlns:a16="http://schemas.microsoft.com/office/drawing/2014/main" id="{032059D3-F20E-5114-F7C1-F3323148FD11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913618" y="772116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W</a:t>
            </a:r>
            <a:endParaRPr dirty="0"/>
          </a:p>
        </p:txBody>
      </p:sp>
      <p:sp>
        <p:nvSpPr>
          <p:cNvPr id="76" name="Text Placeholder 27">
            <a:extLst>
              <a:ext uri="{FF2B5EF4-FFF2-40B4-BE49-F238E27FC236}">
                <a16:creationId xmlns:a16="http://schemas.microsoft.com/office/drawing/2014/main" id="{B4FFB69A-1E1E-697D-109B-0EA0A104600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1031399" y="7721168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89" name="Text Placeholder 19">
            <a:extLst>
              <a:ext uri="{FF2B5EF4-FFF2-40B4-BE49-F238E27FC236}">
                <a16:creationId xmlns:a16="http://schemas.microsoft.com/office/drawing/2014/main" id="{3F76DF14-F9EF-899B-B142-C0F5EB2F84B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917605" y="8173120"/>
            <a:ext cx="2267712" cy="185282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90" name="Text Placeholder 21">
            <a:extLst>
              <a:ext uri="{FF2B5EF4-FFF2-40B4-BE49-F238E27FC236}">
                <a16:creationId xmlns:a16="http://schemas.microsoft.com/office/drawing/2014/main" id="{1947C3AB-1E46-72E1-06AE-F61699572731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917605" y="8387547"/>
            <a:ext cx="2267712" cy="250043"/>
          </a:xfrm>
        </p:spPr>
        <p:txBody>
          <a:bodyPr wrap="none"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[Title]</a:t>
            </a:r>
          </a:p>
        </p:txBody>
      </p:sp>
      <p:sp>
        <p:nvSpPr>
          <p:cNvPr id="131" name="Picture Placeholder 126" descr="Add logo here">
            <a:extLst>
              <a:ext uri="{FF2B5EF4-FFF2-40B4-BE49-F238E27FC236}">
                <a16:creationId xmlns:a16="http://schemas.microsoft.com/office/drawing/2014/main" id="{78F7AF65-884A-C5A2-AB6D-B39C0C4ADD99}"/>
              </a:ext>
            </a:extLst>
          </p:cNvPr>
          <p:cNvSpPr>
            <a:spLocks noGrp="1"/>
          </p:cNvSpPr>
          <p:nvPr>
            <p:ph type="pic" sz="quarter" idx="279" hasCustomPrompt="1"/>
          </p:nvPr>
        </p:nvSpPr>
        <p:spPr>
          <a:xfrm>
            <a:off x="3212906" y="8180390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91" name="Text Placeholder 31">
            <a:extLst>
              <a:ext uri="{FF2B5EF4-FFF2-40B4-BE49-F238E27FC236}">
                <a16:creationId xmlns:a16="http://schemas.microsoft.com/office/drawing/2014/main" id="{666FBD7E-7307-1D37-5401-204824FF8C9E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917605" y="9017587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92" name="Text Placeholder 31">
            <a:extLst>
              <a:ext uri="{FF2B5EF4-FFF2-40B4-BE49-F238E27FC236}">
                <a16:creationId xmlns:a16="http://schemas.microsoft.com/office/drawing/2014/main" id="{0A909E73-AA6D-DAC7-762A-55F895D83005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917605" y="9203789"/>
            <a:ext cx="2743200" cy="161609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93" name="Text Placeholder 23">
            <a:extLst>
              <a:ext uri="{FF2B5EF4-FFF2-40B4-BE49-F238E27FC236}">
                <a16:creationId xmlns:a16="http://schemas.microsoft.com/office/drawing/2014/main" id="{F4274023-4BFE-B817-B221-C83ED947BD8B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917605" y="9424968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T</a:t>
            </a:r>
            <a:endParaRPr dirty="0"/>
          </a:p>
        </p:txBody>
      </p:sp>
      <p:sp>
        <p:nvSpPr>
          <p:cNvPr id="94" name="Text Placeholder 23">
            <a:extLst>
              <a:ext uri="{FF2B5EF4-FFF2-40B4-BE49-F238E27FC236}">
                <a16:creationId xmlns:a16="http://schemas.microsoft.com/office/drawing/2014/main" id="{D5BF73F5-8D3C-4610-AEFB-01B3049B9852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1035387" y="9424968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95" name="Text Placeholder 23">
            <a:extLst>
              <a:ext uri="{FF2B5EF4-FFF2-40B4-BE49-F238E27FC236}">
                <a16:creationId xmlns:a16="http://schemas.microsoft.com/office/drawing/2014/main" id="{30F52113-4B0B-A894-8CD3-B9148079E699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1916862" y="942496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lang="en-US" dirty="0"/>
              <a:t>E</a:t>
            </a:r>
            <a:endParaRPr dirty="0"/>
          </a:p>
        </p:txBody>
      </p:sp>
      <p:sp>
        <p:nvSpPr>
          <p:cNvPr id="96" name="Text Placeholder 23">
            <a:extLst>
              <a:ext uri="{FF2B5EF4-FFF2-40B4-BE49-F238E27FC236}">
                <a16:creationId xmlns:a16="http://schemas.microsoft.com/office/drawing/2014/main" id="{09120A20-ABC5-7A23-2F35-34AA9BE1B6F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2025985" y="9424968"/>
            <a:ext cx="1630215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97" name="Text Placeholder 27">
            <a:extLst>
              <a:ext uri="{FF2B5EF4-FFF2-40B4-BE49-F238E27FC236}">
                <a16:creationId xmlns:a16="http://schemas.microsoft.com/office/drawing/2014/main" id="{D76FE4A7-57A8-1D6E-D61B-75967F7984B8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917410" y="957761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W</a:t>
            </a:r>
            <a:endParaRPr dirty="0"/>
          </a:p>
        </p:txBody>
      </p:sp>
      <p:sp>
        <p:nvSpPr>
          <p:cNvPr id="98" name="Text Placeholder 27">
            <a:extLst>
              <a:ext uri="{FF2B5EF4-FFF2-40B4-BE49-F238E27FC236}">
                <a16:creationId xmlns:a16="http://schemas.microsoft.com/office/drawing/2014/main" id="{0B989618-2E4C-2EEB-B682-70AF6DD9B190}"/>
              </a:ext>
            </a:extLst>
          </p:cNvPr>
          <p:cNvSpPr>
            <a:spLocks noGrp="1"/>
          </p:cNvSpPr>
          <p:nvPr>
            <p:ph type="body" sz="quarter" idx="262" hasCustomPrompt="1"/>
          </p:nvPr>
        </p:nvSpPr>
        <p:spPr>
          <a:xfrm>
            <a:off x="1035191" y="9577617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209" name="Text Placeholder 19"/>
          <p:cNvSpPr>
            <a:spLocks noGrp="1"/>
          </p:cNvSpPr>
          <p:nvPr>
            <p:ph type="body" sz="quarter" idx="125" hasCustomPrompt="1"/>
          </p:nvPr>
        </p:nvSpPr>
        <p:spPr>
          <a:xfrm>
            <a:off x="4114798" y="635789"/>
            <a:ext cx="2267712" cy="18527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210" name="Text Placeholder 21"/>
          <p:cNvSpPr>
            <a:spLocks noGrp="1"/>
          </p:cNvSpPr>
          <p:nvPr>
            <p:ph type="body" sz="quarter" idx="126" hasCustomPrompt="1"/>
          </p:nvPr>
        </p:nvSpPr>
        <p:spPr>
          <a:xfrm>
            <a:off x="4114798" y="850215"/>
            <a:ext cx="2267712" cy="242341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[Title]</a:t>
            </a:r>
          </a:p>
        </p:txBody>
      </p:sp>
      <p:sp>
        <p:nvSpPr>
          <p:cNvPr id="132" name="Picture Placeholder 126" descr="Add logo here">
            <a:extLst>
              <a:ext uri="{FF2B5EF4-FFF2-40B4-BE49-F238E27FC236}">
                <a16:creationId xmlns:a16="http://schemas.microsoft.com/office/drawing/2014/main" id="{94B3A364-97EC-A261-F96C-412916C59C48}"/>
              </a:ext>
            </a:extLst>
          </p:cNvPr>
          <p:cNvSpPr>
            <a:spLocks noGrp="1"/>
          </p:cNvSpPr>
          <p:nvPr>
            <p:ph type="pic" sz="quarter" idx="280" hasCustomPrompt="1"/>
          </p:nvPr>
        </p:nvSpPr>
        <p:spPr>
          <a:xfrm>
            <a:off x="6408370" y="639257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211" name="Text Placeholder 31"/>
          <p:cNvSpPr>
            <a:spLocks noGrp="1"/>
          </p:cNvSpPr>
          <p:nvPr>
            <p:ph type="body" sz="quarter" idx="127" hasCustomPrompt="1"/>
          </p:nvPr>
        </p:nvSpPr>
        <p:spPr>
          <a:xfrm>
            <a:off x="4114798" y="1480256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212" name="Text Placeholder 31"/>
          <p:cNvSpPr>
            <a:spLocks noGrp="1"/>
          </p:cNvSpPr>
          <p:nvPr>
            <p:ph type="body" sz="quarter" idx="128" hasCustomPrompt="1"/>
          </p:nvPr>
        </p:nvSpPr>
        <p:spPr>
          <a:xfrm>
            <a:off x="4114798" y="1666458"/>
            <a:ext cx="2743200" cy="161609"/>
          </a:xfr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2" name="Text Placeholder 23">
            <a:extLst>
              <a:ext uri="{FF2B5EF4-FFF2-40B4-BE49-F238E27FC236}">
                <a16:creationId xmlns:a16="http://schemas.microsoft.com/office/drawing/2014/main" id="{673F1E3E-B797-491F-2782-B861822E7D4D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4114798" y="1887637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T</a:t>
            </a:r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3A93BFF4-D870-A54D-4F09-1C9B19FA5DCF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4237187" y="1887637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BB3DEE6E-1913-1B10-C4E6-967DA94AA265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5118662" y="188763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E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D4F90E5B-870C-33CA-0DCB-A41F7886FD5F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227786" y="1887637"/>
            <a:ext cx="1630214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804B6A16-FD7B-E062-9E78-F804817F135D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114603" y="2040286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W</a:t>
            </a:r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1C16E4D2-922F-97F7-D17F-1E5C7D8732DE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4236991" y="2040286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33" name="Text Placeholder 19">
            <a:extLst>
              <a:ext uri="{FF2B5EF4-FFF2-40B4-BE49-F238E27FC236}">
                <a16:creationId xmlns:a16="http://schemas.microsoft.com/office/drawing/2014/main" id="{275B7A0C-C7D9-16A5-C512-D475C2940AC2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4114603" y="2514600"/>
            <a:ext cx="2267712" cy="18527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91B4A63D-709B-BE3D-ACBE-9CA4B9BDD441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4114603" y="2729026"/>
            <a:ext cx="2267712" cy="242341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[Title]</a:t>
            </a:r>
          </a:p>
        </p:txBody>
      </p:sp>
      <p:sp>
        <p:nvSpPr>
          <p:cNvPr id="133" name="Picture Placeholder 126" descr="Add logo here">
            <a:extLst>
              <a:ext uri="{FF2B5EF4-FFF2-40B4-BE49-F238E27FC236}">
                <a16:creationId xmlns:a16="http://schemas.microsoft.com/office/drawing/2014/main" id="{06BD5DEB-2EBE-6503-8E06-5902B7845FA2}"/>
              </a:ext>
            </a:extLst>
          </p:cNvPr>
          <p:cNvSpPr>
            <a:spLocks noGrp="1"/>
          </p:cNvSpPr>
          <p:nvPr>
            <p:ph type="pic" sz="quarter" idx="281" hasCustomPrompt="1"/>
          </p:nvPr>
        </p:nvSpPr>
        <p:spPr>
          <a:xfrm>
            <a:off x="6408370" y="2515786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35" name="Text Placeholder 31">
            <a:extLst>
              <a:ext uri="{FF2B5EF4-FFF2-40B4-BE49-F238E27FC236}">
                <a16:creationId xmlns:a16="http://schemas.microsoft.com/office/drawing/2014/main" id="{4DAEF96A-6E05-6F57-0B61-B9B96C20A9C5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4114603" y="3359067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36" name="Text Placeholder 31">
            <a:extLst>
              <a:ext uri="{FF2B5EF4-FFF2-40B4-BE49-F238E27FC236}">
                <a16:creationId xmlns:a16="http://schemas.microsoft.com/office/drawing/2014/main" id="{5E4BCE7C-893E-E1DF-5F4D-A8A97A6D8FC8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4114603" y="3545269"/>
            <a:ext cx="2743200" cy="161609"/>
          </a:xfr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37" name="Text Placeholder 23">
            <a:extLst>
              <a:ext uri="{FF2B5EF4-FFF2-40B4-BE49-F238E27FC236}">
                <a16:creationId xmlns:a16="http://schemas.microsoft.com/office/drawing/2014/main" id="{0F1491FC-A8B1-A4F4-B486-AD3760A07A47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4114603" y="3766448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T</a:t>
            </a:r>
          </a:p>
        </p:txBody>
      </p:sp>
      <p:sp>
        <p:nvSpPr>
          <p:cNvPr id="38" name="Text Placeholder 23">
            <a:extLst>
              <a:ext uri="{FF2B5EF4-FFF2-40B4-BE49-F238E27FC236}">
                <a16:creationId xmlns:a16="http://schemas.microsoft.com/office/drawing/2014/main" id="{D65D9AB4-D516-26EE-3EE9-9D0F84960D5B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4236992" y="3766448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39" name="Text Placeholder 23">
            <a:extLst>
              <a:ext uri="{FF2B5EF4-FFF2-40B4-BE49-F238E27FC236}">
                <a16:creationId xmlns:a16="http://schemas.microsoft.com/office/drawing/2014/main" id="{133D64DD-01A4-EA88-439F-FA0A89F573DC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5118467" y="376644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E</a:t>
            </a:r>
          </a:p>
        </p:txBody>
      </p:sp>
      <p:sp>
        <p:nvSpPr>
          <p:cNvPr id="40" name="Text Placeholder 23">
            <a:extLst>
              <a:ext uri="{FF2B5EF4-FFF2-40B4-BE49-F238E27FC236}">
                <a16:creationId xmlns:a16="http://schemas.microsoft.com/office/drawing/2014/main" id="{269BAB91-394A-EEDA-0D1A-7E9B974B18A8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5227591" y="3766448"/>
            <a:ext cx="1630214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41" name="Text Placeholder 27">
            <a:extLst>
              <a:ext uri="{FF2B5EF4-FFF2-40B4-BE49-F238E27FC236}">
                <a16:creationId xmlns:a16="http://schemas.microsoft.com/office/drawing/2014/main" id="{121834D5-C34C-28F1-B35E-9CD90E22BFB1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4114408" y="391909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W</a:t>
            </a:r>
          </a:p>
        </p:txBody>
      </p:sp>
      <p:sp>
        <p:nvSpPr>
          <p:cNvPr id="42" name="Text Placeholder 27">
            <a:extLst>
              <a:ext uri="{FF2B5EF4-FFF2-40B4-BE49-F238E27FC236}">
                <a16:creationId xmlns:a16="http://schemas.microsoft.com/office/drawing/2014/main" id="{3BDE7FAD-2052-930C-5E06-D63D55472E98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4236796" y="3919097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55" name="Text Placeholder 19">
            <a:extLst>
              <a:ext uri="{FF2B5EF4-FFF2-40B4-BE49-F238E27FC236}">
                <a16:creationId xmlns:a16="http://schemas.microsoft.com/office/drawing/2014/main" id="{7EEDC4AA-9DAC-4AE2-4442-F0F2C58266BE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4114408" y="4437860"/>
            <a:ext cx="2267712" cy="18527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56" name="Text Placeholder 21">
            <a:extLst>
              <a:ext uri="{FF2B5EF4-FFF2-40B4-BE49-F238E27FC236}">
                <a16:creationId xmlns:a16="http://schemas.microsoft.com/office/drawing/2014/main" id="{45B66A25-A3D5-5CE3-469A-257440A744FA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4114408" y="4652286"/>
            <a:ext cx="2267712" cy="242341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[Title]</a:t>
            </a:r>
          </a:p>
        </p:txBody>
      </p:sp>
      <p:sp>
        <p:nvSpPr>
          <p:cNvPr id="134" name="Picture Placeholder 126" descr="Add logo here">
            <a:extLst>
              <a:ext uri="{FF2B5EF4-FFF2-40B4-BE49-F238E27FC236}">
                <a16:creationId xmlns:a16="http://schemas.microsoft.com/office/drawing/2014/main" id="{428C95CA-6643-9D71-FF44-61406734719A}"/>
              </a:ext>
            </a:extLst>
          </p:cNvPr>
          <p:cNvSpPr>
            <a:spLocks noGrp="1"/>
          </p:cNvSpPr>
          <p:nvPr>
            <p:ph type="pic" sz="quarter" idx="282" hasCustomPrompt="1"/>
          </p:nvPr>
        </p:nvSpPr>
        <p:spPr>
          <a:xfrm>
            <a:off x="6408370" y="4435800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57" name="Text Placeholder 31">
            <a:extLst>
              <a:ext uri="{FF2B5EF4-FFF2-40B4-BE49-F238E27FC236}">
                <a16:creationId xmlns:a16="http://schemas.microsoft.com/office/drawing/2014/main" id="{E544D612-82D6-E0A3-F337-2960E16839CD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4114408" y="5282327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58" name="Text Placeholder 31">
            <a:extLst>
              <a:ext uri="{FF2B5EF4-FFF2-40B4-BE49-F238E27FC236}">
                <a16:creationId xmlns:a16="http://schemas.microsoft.com/office/drawing/2014/main" id="{B7DBB3CB-EE8B-6B4B-777B-61A03A68D575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114408" y="5468529"/>
            <a:ext cx="2743200" cy="161609"/>
          </a:xfr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59" name="Text Placeholder 23">
            <a:extLst>
              <a:ext uri="{FF2B5EF4-FFF2-40B4-BE49-F238E27FC236}">
                <a16:creationId xmlns:a16="http://schemas.microsoft.com/office/drawing/2014/main" id="{E67F88F6-A2EA-9963-CC18-77C339646CC0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114408" y="5689708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T</a:t>
            </a:r>
          </a:p>
        </p:txBody>
      </p:sp>
      <p:sp>
        <p:nvSpPr>
          <p:cNvPr id="60" name="Text Placeholder 23">
            <a:extLst>
              <a:ext uri="{FF2B5EF4-FFF2-40B4-BE49-F238E27FC236}">
                <a16:creationId xmlns:a16="http://schemas.microsoft.com/office/drawing/2014/main" id="{15246949-4667-3DC3-DAAF-CEB9206DFD75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4236797" y="5689708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61" name="Text Placeholder 23">
            <a:extLst>
              <a:ext uri="{FF2B5EF4-FFF2-40B4-BE49-F238E27FC236}">
                <a16:creationId xmlns:a16="http://schemas.microsoft.com/office/drawing/2014/main" id="{464B201B-5CAD-83C3-B602-697000480210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5118272" y="568970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E</a:t>
            </a:r>
          </a:p>
        </p:txBody>
      </p:sp>
      <p:sp>
        <p:nvSpPr>
          <p:cNvPr id="62" name="Text Placeholder 23">
            <a:extLst>
              <a:ext uri="{FF2B5EF4-FFF2-40B4-BE49-F238E27FC236}">
                <a16:creationId xmlns:a16="http://schemas.microsoft.com/office/drawing/2014/main" id="{C848142C-513A-48F8-4F55-7F23917F11AC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5227396" y="5689708"/>
            <a:ext cx="1630214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63" name="Text Placeholder 27">
            <a:extLst>
              <a:ext uri="{FF2B5EF4-FFF2-40B4-BE49-F238E27FC236}">
                <a16:creationId xmlns:a16="http://schemas.microsoft.com/office/drawing/2014/main" id="{3E646F5D-C98B-531F-DC01-21BF717303AC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114213" y="584235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W</a:t>
            </a:r>
          </a:p>
        </p:txBody>
      </p:sp>
      <p:sp>
        <p:nvSpPr>
          <p:cNvPr id="64" name="Text Placeholder 27">
            <a:extLst>
              <a:ext uri="{FF2B5EF4-FFF2-40B4-BE49-F238E27FC236}">
                <a16:creationId xmlns:a16="http://schemas.microsoft.com/office/drawing/2014/main" id="{4CEAB6CD-7FAC-8B75-7A6D-B14A89341676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4236601" y="5842357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77" name="Text Placeholder 19">
            <a:extLst>
              <a:ext uri="{FF2B5EF4-FFF2-40B4-BE49-F238E27FC236}">
                <a16:creationId xmlns:a16="http://schemas.microsoft.com/office/drawing/2014/main" id="{5A4A268E-248E-8C7F-3A54-189E642DD80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4114213" y="6316671"/>
            <a:ext cx="2267712" cy="18527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78" name="Text Placeholder 21">
            <a:extLst>
              <a:ext uri="{FF2B5EF4-FFF2-40B4-BE49-F238E27FC236}">
                <a16:creationId xmlns:a16="http://schemas.microsoft.com/office/drawing/2014/main" id="{4EFD1E5C-EA46-7453-B16E-588EA16E1E61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114213" y="6531097"/>
            <a:ext cx="2267712" cy="242341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[Title]</a:t>
            </a:r>
          </a:p>
        </p:txBody>
      </p:sp>
      <p:sp>
        <p:nvSpPr>
          <p:cNvPr id="135" name="Picture Placeholder 126" descr="Add logo here">
            <a:extLst>
              <a:ext uri="{FF2B5EF4-FFF2-40B4-BE49-F238E27FC236}">
                <a16:creationId xmlns:a16="http://schemas.microsoft.com/office/drawing/2014/main" id="{010AB0B9-B6B7-FBE8-CD83-B2511454CCA4}"/>
              </a:ext>
            </a:extLst>
          </p:cNvPr>
          <p:cNvSpPr>
            <a:spLocks noGrp="1"/>
          </p:cNvSpPr>
          <p:nvPr>
            <p:ph type="pic" sz="quarter" idx="283" hasCustomPrompt="1"/>
          </p:nvPr>
        </p:nvSpPr>
        <p:spPr>
          <a:xfrm>
            <a:off x="6408370" y="6321862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79" name="Text Placeholder 31">
            <a:extLst>
              <a:ext uri="{FF2B5EF4-FFF2-40B4-BE49-F238E27FC236}">
                <a16:creationId xmlns:a16="http://schemas.microsoft.com/office/drawing/2014/main" id="{70019073-E10D-62C3-262A-CCF25FCFEFB8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114213" y="7161138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80" name="Text Placeholder 31">
            <a:extLst>
              <a:ext uri="{FF2B5EF4-FFF2-40B4-BE49-F238E27FC236}">
                <a16:creationId xmlns:a16="http://schemas.microsoft.com/office/drawing/2014/main" id="{641C2F89-0FC9-6FA1-7461-CCDC36493A37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4114213" y="7347340"/>
            <a:ext cx="2743200" cy="161609"/>
          </a:xfr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81" name="Text Placeholder 23">
            <a:extLst>
              <a:ext uri="{FF2B5EF4-FFF2-40B4-BE49-F238E27FC236}">
                <a16:creationId xmlns:a16="http://schemas.microsoft.com/office/drawing/2014/main" id="{39864455-9840-8915-608F-E098DF1D11C0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4114213" y="7568519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T</a:t>
            </a:r>
          </a:p>
        </p:txBody>
      </p:sp>
      <p:sp>
        <p:nvSpPr>
          <p:cNvPr id="82" name="Text Placeholder 23">
            <a:extLst>
              <a:ext uri="{FF2B5EF4-FFF2-40B4-BE49-F238E27FC236}">
                <a16:creationId xmlns:a16="http://schemas.microsoft.com/office/drawing/2014/main" id="{D8E5366E-AAB1-05CD-7183-B277B597386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4236602" y="7568519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83" name="Text Placeholder 23">
            <a:extLst>
              <a:ext uri="{FF2B5EF4-FFF2-40B4-BE49-F238E27FC236}">
                <a16:creationId xmlns:a16="http://schemas.microsoft.com/office/drawing/2014/main" id="{FDEE7199-FF70-71AB-22CD-9A1DEBFBEEAE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5118077" y="7568519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E</a:t>
            </a:r>
          </a:p>
        </p:txBody>
      </p:sp>
      <p:sp>
        <p:nvSpPr>
          <p:cNvPr id="84" name="Text Placeholder 23">
            <a:extLst>
              <a:ext uri="{FF2B5EF4-FFF2-40B4-BE49-F238E27FC236}">
                <a16:creationId xmlns:a16="http://schemas.microsoft.com/office/drawing/2014/main" id="{155D20A2-FD78-0098-EDFB-4C4569A0A23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5227201" y="7568519"/>
            <a:ext cx="1630214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85" name="Text Placeholder 27">
            <a:extLst>
              <a:ext uri="{FF2B5EF4-FFF2-40B4-BE49-F238E27FC236}">
                <a16:creationId xmlns:a16="http://schemas.microsoft.com/office/drawing/2014/main" id="{DB2BE3F3-F63A-7DC8-050D-9CC625E01EE3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4114018" y="772116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W</a:t>
            </a:r>
          </a:p>
        </p:txBody>
      </p:sp>
      <p:sp>
        <p:nvSpPr>
          <p:cNvPr id="86" name="Text Placeholder 27">
            <a:extLst>
              <a:ext uri="{FF2B5EF4-FFF2-40B4-BE49-F238E27FC236}">
                <a16:creationId xmlns:a16="http://schemas.microsoft.com/office/drawing/2014/main" id="{0E6D6633-CAE6-101B-7A9F-5FC0FFD28D9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236406" y="7721168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  <p:sp>
        <p:nvSpPr>
          <p:cNvPr id="99" name="Text Placeholder 19">
            <a:extLst>
              <a:ext uri="{FF2B5EF4-FFF2-40B4-BE49-F238E27FC236}">
                <a16:creationId xmlns:a16="http://schemas.microsoft.com/office/drawing/2014/main" id="{44060546-B9EE-8C8D-5BAF-BED163B51636}"/>
              </a:ext>
            </a:extLst>
          </p:cNvPr>
          <p:cNvSpPr>
            <a:spLocks noGrp="1"/>
          </p:cNvSpPr>
          <p:nvPr>
            <p:ph type="body" sz="quarter" idx="263" hasCustomPrompt="1"/>
          </p:nvPr>
        </p:nvSpPr>
        <p:spPr>
          <a:xfrm>
            <a:off x="4118005" y="8173120"/>
            <a:ext cx="2267712" cy="18527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900"/>
            </a:lvl2pPr>
            <a:lvl3pPr marL="0" indent="0">
              <a:spcBef>
                <a:spcPts val="0"/>
              </a:spcBef>
              <a:buNone/>
              <a:defRPr sz="900"/>
            </a:lvl3pPr>
            <a:lvl4pPr marL="0" indent="0">
              <a:spcBef>
                <a:spcPts val="0"/>
              </a:spcBef>
              <a:buNone/>
              <a:defRPr sz="900"/>
            </a:lvl4pPr>
            <a:lvl5pPr marL="0" indent="0"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dirty="0"/>
              <a:t>[Name]</a:t>
            </a:r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23730E64-15C2-EE1F-B228-C30F416052BC}"/>
              </a:ext>
            </a:extLst>
          </p:cNvPr>
          <p:cNvSpPr>
            <a:spLocks noGrp="1"/>
          </p:cNvSpPr>
          <p:nvPr>
            <p:ph type="body" sz="quarter" idx="264" hasCustomPrompt="1"/>
          </p:nvPr>
        </p:nvSpPr>
        <p:spPr>
          <a:xfrm>
            <a:off x="4118005" y="8387546"/>
            <a:ext cx="2267712" cy="242341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[Title]</a:t>
            </a:r>
          </a:p>
        </p:txBody>
      </p:sp>
      <p:sp>
        <p:nvSpPr>
          <p:cNvPr id="136" name="Picture Placeholder 126" descr="Add logo here">
            <a:extLst>
              <a:ext uri="{FF2B5EF4-FFF2-40B4-BE49-F238E27FC236}">
                <a16:creationId xmlns:a16="http://schemas.microsoft.com/office/drawing/2014/main" id="{0D799874-5586-3ADA-668B-86FD9413A968}"/>
              </a:ext>
            </a:extLst>
          </p:cNvPr>
          <p:cNvSpPr>
            <a:spLocks noGrp="1"/>
          </p:cNvSpPr>
          <p:nvPr>
            <p:ph type="pic" sz="quarter" idx="284" hasCustomPrompt="1"/>
          </p:nvPr>
        </p:nvSpPr>
        <p:spPr>
          <a:xfrm>
            <a:off x="6408370" y="8168143"/>
            <a:ext cx="457200" cy="4572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600" cap="all" baseline="0"/>
            </a:lvl1pPr>
          </a:lstStyle>
          <a:p>
            <a:r>
              <a:rPr lang="en-US" dirty="0"/>
              <a:t>Replace with logo</a:t>
            </a:r>
          </a:p>
        </p:txBody>
      </p:sp>
      <p:sp>
        <p:nvSpPr>
          <p:cNvPr id="101" name="Text Placeholder 31">
            <a:extLst>
              <a:ext uri="{FF2B5EF4-FFF2-40B4-BE49-F238E27FC236}">
                <a16:creationId xmlns:a16="http://schemas.microsoft.com/office/drawing/2014/main" id="{9C5CD92E-DCD4-995E-3BE2-66357B6AB534}"/>
              </a:ext>
            </a:extLst>
          </p:cNvPr>
          <p:cNvSpPr>
            <a:spLocks noGrp="1"/>
          </p:cNvSpPr>
          <p:nvPr>
            <p:ph type="body" sz="quarter" idx="265" hasCustomPrompt="1"/>
          </p:nvPr>
        </p:nvSpPr>
        <p:spPr>
          <a:xfrm>
            <a:off x="4118005" y="9017587"/>
            <a:ext cx="2743200" cy="16459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900" b="1" baseline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[Company]</a:t>
            </a:r>
          </a:p>
        </p:txBody>
      </p:sp>
      <p:sp>
        <p:nvSpPr>
          <p:cNvPr id="102" name="Text Placeholder 31">
            <a:extLst>
              <a:ext uri="{FF2B5EF4-FFF2-40B4-BE49-F238E27FC236}">
                <a16:creationId xmlns:a16="http://schemas.microsoft.com/office/drawing/2014/main" id="{958CBDDF-9374-2FEC-B4F6-4CF4B8B32DD7}"/>
              </a:ext>
            </a:extLst>
          </p:cNvPr>
          <p:cNvSpPr>
            <a:spLocks noGrp="1"/>
          </p:cNvSpPr>
          <p:nvPr>
            <p:ph type="body" sz="quarter" idx="266" hasCustomPrompt="1"/>
          </p:nvPr>
        </p:nvSpPr>
        <p:spPr>
          <a:xfrm>
            <a:off x="4118005" y="9203789"/>
            <a:ext cx="2743200" cy="161609"/>
          </a:xfr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dirty="0"/>
              <a:t>[Street Address, City, ST ZIP Code]</a:t>
            </a:r>
          </a:p>
        </p:txBody>
      </p:sp>
      <p:sp>
        <p:nvSpPr>
          <p:cNvPr id="103" name="Text Placeholder 23">
            <a:extLst>
              <a:ext uri="{FF2B5EF4-FFF2-40B4-BE49-F238E27FC236}">
                <a16:creationId xmlns:a16="http://schemas.microsoft.com/office/drawing/2014/main" id="{241B8BC7-8C91-76D7-1B14-3BD047529D9D}"/>
              </a:ext>
            </a:extLst>
          </p:cNvPr>
          <p:cNvSpPr>
            <a:spLocks noGrp="1"/>
          </p:cNvSpPr>
          <p:nvPr>
            <p:ph type="body" sz="quarter" idx="267" hasCustomPrompt="1"/>
          </p:nvPr>
        </p:nvSpPr>
        <p:spPr>
          <a:xfrm>
            <a:off x="4118005" y="9424968"/>
            <a:ext cx="137160" cy="128016"/>
          </a:xfrm>
        </p:spPr>
        <p:txBody>
          <a:bodyPr lIns="0" tIns="9144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T</a:t>
            </a:r>
          </a:p>
        </p:txBody>
      </p:sp>
      <p:sp>
        <p:nvSpPr>
          <p:cNvPr id="104" name="Text Placeholder 23">
            <a:extLst>
              <a:ext uri="{FF2B5EF4-FFF2-40B4-BE49-F238E27FC236}">
                <a16:creationId xmlns:a16="http://schemas.microsoft.com/office/drawing/2014/main" id="{F5098E9F-69C6-28D5-74B9-C406457A225E}"/>
              </a:ext>
            </a:extLst>
          </p:cNvPr>
          <p:cNvSpPr>
            <a:spLocks noGrp="1"/>
          </p:cNvSpPr>
          <p:nvPr>
            <p:ph type="body" sz="quarter" idx="268" hasCustomPrompt="1"/>
          </p:nvPr>
        </p:nvSpPr>
        <p:spPr>
          <a:xfrm>
            <a:off x="4240394" y="9424968"/>
            <a:ext cx="822960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[Phone.No.]</a:t>
            </a:r>
          </a:p>
        </p:txBody>
      </p:sp>
      <p:sp>
        <p:nvSpPr>
          <p:cNvPr id="105" name="Text Placeholder 23">
            <a:extLst>
              <a:ext uri="{FF2B5EF4-FFF2-40B4-BE49-F238E27FC236}">
                <a16:creationId xmlns:a16="http://schemas.microsoft.com/office/drawing/2014/main" id="{A3C729C8-DBE3-1D84-EF65-73FA181265BE}"/>
              </a:ext>
            </a:extLst>
          </p:cNvPr>
          <p:cNvSpPr>
            <a:spLocks noGrp="1"/>
          </p:cNvSpPr>
          <p:nvPr>
            <p:ph type="body" sz="quarter" idx="269" hasCustomPrompt="1"/>
          </p:nvPr>
        </p:nvSpPr>
        <p:spPr>
          <a:xfrm>
            <a:off x="5121869" y="9424968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E</a:t>
            </a:r>
          </a:p>
        </p:txBody>
      </p:sp>
      <p:sp>
        <p:nvSpPr>
          <p:cNvPr id="106" name="Text Placeholder 23">
            <a:extLst>
              <a:ext uri="{FF2B5EF4-FFF2-40B4-BE49-F238E27FC236}">
                <a16:creationId xmlns:a16="http://schemas.microsoft.com/office/drawing/2014/main" id="{12175A47-AE08-434B-7638-C40B83B8DD00}"/>
              </a:ext>
            </a:extLst>
          </p:cNvPr>
          <p:cNvSpPr>
            <a:spLocks noGrp="1"/>
          </p:cNvSpPr>
          <p:nvPr>
            <p:ph type="body" sz="quarter" idx="270" hasCustomPrompt="1"/>
          </p:nvPr>
        </p:nvSpPr>
        <p:spPr>
          <a:xfrm>
            <a:off x="5230993" y="9424968"/>
            <a:ext cx="1630214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700"/>
            </a:lvl2pPr>
            <a:lvl3pPr marL="0" indent="0">
              <a:spcBef>
                <a:spcPts val="0"/>
              </a:spcBef>
              <a:buNone/>
              <a:defRPr sz="700"/>
            </a:lvl3pPr>
            <a:lvl4pPr marL="0" indent="0">
              <a:spcBef>
                <a:spcPts val="0"/>
              </a:spcBef>
              <a:buNone/>
              <a:defRPr sz="700"/>
            </a:lvl4pPr>
            <a:lvl5pPr marL="0" indent="0">
              <a:spcBef>
                <a:spcPts val="0"/>
              </a:spcBef>
              <a:buNone/>
              <a:defRPr sz="700"/>
            </a:lvl5pPr>
          </a:lstStyle>
          <a:p>
            <a:pPr lvl="0"/>
            <a:r>
              <a:rPr dirty="0"/>
              <a:t>[Email]</a:t>
            </a:r>
          </a:p>
        </p:txBody>
      </p:sp>
      <p:sp>
        <p:nvSpPr>
          <p:cNvPr id="107" name="Text Placeholder 27">
            <a:extLst>
              <a:ext uri="{FF2B5EF4-FFF2-40B4-BE49-F238E27FC236}">
                <a16:creationId xmlns:a16="http://schemas.microsoft.com/office/drawing/2014/main" id="{A4C0FDB1-3881-13CF-333C-1732150408E4}"/>
              </a:ext>
            </a:extLst>
          </p:cNvPr>
          <p:cNvSpPr>
            <a:spLocks noGrp="1"/>
          </p:cNvSpPr>
          <p:nvPr>
            <p:ph type="body" sz="quarter" idx="271" hasCustomPrompt="1"/>
          </p:nvPr>
        </p:nvSpPr>
        <p:spPr>
          <a:xfrm>
            <a:off x="4117810" y="9577617"/>
            <a:ext cx="137160" cy="128016"/>
          </a:xfrm>
        </p:spPr>
        <p:txBody>
          <a:bodyPr lIns="0" tIns="18288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W</a:t>
            </a:r>
          </a:p>
        </p:txBody>
      </p:sp>
      <p:sp>
        <p:nvSpPr>
          <p:cNvPr id="108" name="Text Placeholder 27">
            <a:extLst>
              <a:ext uri="{FF2B5EF4-FFF2-40B4-BE49-F238E27FC236}">
                <a16:creationId xmlns:a16="http://schemas.microsoft.com/office/drawing/2014/main" id="{CDD53D8D-1FD6-F867-33C7-F61BD4B2F2AF}"/>
              </a:ext>
            </a:extLst>
          </p:cNvPr>
          <p:cNvSpPr>
            <a:spLocks noGrp="1"/>
          </p:cNvSpPr>
          <p:nvPr>
            <p:ph type="body" sz="quarter" idx="272" hasCustomPrompt="1"/>
          </p:nvPr>
        </p:nvSpPr>
        <p:spPr>
          <a:xfrm>
            <a:off x="4240198" y="9577617"/>
            <a:ext cx="2620813" cy="128016"/>
          </a:xfrm>
        </p:spPr>
        <p:txBody>
          <a:bodyPr lIns="9144" tIns="0" rIns="0" bIns="0" anchor="t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800" baseline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/>
            <a:r>
              <a:rPr dirty="0"/>
              <a:t>[Web Address]</a:t>
            </a:r>
          </a:p>
        </p:txBody>
      </p:sp>
    </p:spTree>
    <p:extLst>
      <p:ext uri="{BB962C8B-B14F-4D97-AF65-F5344CB8AC3E}">
        <p14:creationId xmlns:p14="http://schemas.microsoft.com/office/powerpoint/2010/main" val="3902027189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theme" Target="/ppt/theme/theme12.xml" Id="rId2" /><Relationship Type="http://schemas.openxmlformats.org/officeDocument/2006/relationships/slideLayout" Target="/ppt/slideLayouts/slideLayout11.xml" Id="rId1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FCF13A86-5168-196D-D924-287BF3604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" y="534989"/>
            <a:ext cx="6995160" cy="1598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9D2A2-FC5D-4E38-84C4-91BB2860F0FC}" type="datetimeFigureOut">
              <a:rPr lang="en-US"/>
              <a:t>10/15/2023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F1AC-24A7-42A4-9FAC-3CE63B9FFA68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317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pos="4464" userDrawn="1">
          <p15:clr>
            <a:srgbClr val="F26B43"/>
          </p15:clr>
        </p15:guide>
        <p15:guide id="3" pos="432" userDrawn="1">
          <p15:clr>
            <a:srgbClr val="F26B43"/>
          </p15:clr>
        </p15:guide>
        <p15:guide id="4" orient="horz" pos="288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2592" userDrawn="1">
          <p15:clr>
            <a:srgbClr val="F26B43"/>
          </p15:clr>
        </p15:guide>
        <p15:guide id="7" orient="horz" pos="3736" userDrawn="1">
          <p15:clr>
            <a:srgbClr val="F26B43"/>
          </p15:clr>
        </p15:guide>
        <p15:guide id="8" orient="horz" pos="4904" userDrawn="1">
          <p15:clr>
            <a:srgbClr val="F26B43"/>
          </p15:clr>
        </p15:guide>
        <p15:guide id="9" orient="horz" pos="6048" userDrawn="1">
          <p15:clr>
            <a:srgbClr val="F26B43"/>
          </p15:clr>
        </p15:guide>
      </p15:sldGuideLst>
    </p:ext>
  </p:extLst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7" name="Title 2306">
            <a:extLst>
              <a:ext uri="{FF2B5EF4-FFF2-40B4-BE49-F238E27FC236}">
                <a16:creationId xmlns:a16="http://schemas.microsoft.com/office/drawing/2014/main" id="{2C29B0A0-8C9F-F526-1405-083AFCC6A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" y="67572"/>
            <a:ext cx="6995160" cy="513551"/>
          </a:xfrm>
        </p:spPr>
        <p:txBody>
          <a:bodyPr/>
          <a:lstStyle/>
          <a:p>
            <a:r>
              <a:rPr lang="en-US" dirty="0"/>
              <a:t>Business Cards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26319B9-9341-E99B-4E8D-AE131AE8C3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398" y="635789"/>
            <a:ext cx="2267712" cy="185282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FF2DF-1FCE-C0BC-A97C-40D2BC4559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398" y="850217"/>
            <a:ext cx="2267712" cy="239292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73" name="Picture Placeholder 7372" descr="Logo placeholder">
            <a:extLst>
              <a:ext uri="{FF2B5EF4-FFF2-40B4-BE49-F238E27FC236}">
                <a16:creationId xmlns:a16="http://schemas.microsoft.com/office/drawing/2014/main" id="{20129080-534A-D34A-BC06-E2A3238A1C49}"/>
              </a:ext>
            </a:extLst>
          </p:cNvPr>
          <p:cNvSpPr>
            <a:spLocks noGrp="1"/>
          </p:cNvSpPr>
          <p:nvPr>
            <p:ph type="pic" sz="quarter" idx="27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CC3714-DEC6-77B7-84DD-FC9DF688EF14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>
          <a:xfrm>
            <a:off x="914398" y="1480256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ADE757-9D9E-E803-D2D4-61780CAD07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4398" y="1666458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11BB3D-72FD-0FD3-8263-7A8CCEB47A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398" y="1887637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AC747DB-8AD4-3C56-A23E-717EEF994DBF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>
          <a:xfrm>
            <a:off x="1032180" y="1887637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2E7511A-2372-EC89-BDFA-3CF2120FDD4C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>
          <a:xfrm>
            <a:off x="1913655" y="1887637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135B5A3-3450-F1D4-3077-61C4F134E790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>
          <a:xfrm>
            <a:off x="2022778" y="1887637"/>
            <a:ext cx="1630215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BBB15F0-B9AF-97B7-B5E1-F44904CA99D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203" y="2040286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4687DF5-6C52-5841-C92D-E77D06024277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>
          <a:xfrm>
            <a:off x="1031984" y="2040286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9608733-D6A1-414A-EAC2-E09D7EB5194B}"/>
              </a:ext>
            </a:extLst>
          </p:cNvPr>
          <p:cNvSpPr>
            <a:spLocks noGrp="1"/>
          </p:cNvSpPr>
          <p:nvPr>
            <p:ph type="body" sz="quarter" idx="187"/>
          </p:nvPr>
        </p:nvSpPr>
        <p:spPr>
          <a:xfrm>
            <a:off x="914203" y="2514600"/>
            <a:ext cx="2267712" cy="185282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35933FA-8740-5E57-3216-388D1FF5C938}"/>
              </a:ext>
            </a:extLst>
          </p:cNvPr>
          <p:cNvSpPr>
            <a:spLocks noGrp="1"/>
          </p:cNvSpPr>
          <p:nvPr>
            <p:ph type="body" sz="quarter" idx="188"/>
          </p:nvPr>
        </p:nvSpPr>
        <p:spPr>
          <a:xfrm>
            <a:off x="914203" y="2729027"/>
            <a:ext cx="2267712" cy="250043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74" name="Picture Placeholder 7373" descr="Logo placeholder">
            <a:extLst>
              <a:ext uri="{FF2B5EF4-FFF2-40B4-BE49-F238E27FC236}">
                <a16:creationId xmlns:a16="http://schemas.microsoft.com/office/drawing/2014/main" id="{DFD2DC94-4CA2-505D-6C48-A98EFDA62E76}"/>
              </a:ext>
            </a:extLst>
          </p:cNvPr>
          <p:cNvSpPr>
            <a:spLocks noGrp="1"/>
          </p:cNvSpPr>
          <p:nvPr>
            <p:ph type="pic" sz="quarter" idx="27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2506CC0-9C15-8FAB-B69C-9DC07F7433DE}"/>
              </a:ext>
            </a:extLst>
          </p:cNvPr>
          <p:cNvSpPr>
            <a:spLocks noGrp="1"/>
          </p:cNvSpPr>
          <p:nvPr>
            <p:ph type="body" sz="quarter" idx="189"/>
          </p:nvPr>
        </p:nvSpPr>
        <p:spPr>
          <a:xfrm>
            <a:off x="914203" y="3359067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7543FF2A-75D3-5A59-3730-73D2DB7C9C8A}"/>
              </a:ext>
            </a:extLst>
          </p:cNvPr>
          <p:cNvSpPr>
            <a:spLocks noGrp="1"/>
          </p:cNvSpPr>
          <p:nvPr>
            <p:ph type="body" sz="quarter" idx="190"/>
          </p:nvPr>
        </p:nvSpPr>
        <p:spPr>
          <a:xfrm>
            <a:off x="914203" y="3545269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427670DE-00E3-A434-2636-8CEF00B35A49}"/>
              </a:ext>
            </a:extLst>
          </p:cNvPr>
          <p:cNvSpPr>
            <a:spLocks noGrp="1"/>
          </p:cNvSpPr>
          <p:nvPr>
            <p:ph type="body" sz="quarter" idx="191"/>
          </p:nvPr>
        </p:nvSpPr>
        <p:spPr>
          <a:xfrm>
            <a:off x="914203" y="3766448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188149E-2CD3-C0A3-AD40-593DA11729BC}"/>
              </a:ext>
            </a:extLst>
          </p:cNvPr>
          <p:cNvSpPr>
            <a:spLocks noGrp="1"/>
          </p:cNvSpPr>
          <p:nvPr>
            <p:ph type="body" sz="quarter" idx="192"/>
          </p:nvPr>
        </p:nvSpPr>
        <p:spPr>
          <a:xfrm>
            <a:off x="1031985" y="3766448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7FAA94F8-D81F-EBE7-682A-ABF65542D3D6}"/>
              </a:ext>
            </a:extLst>
          </p:cNvPr>
          <p:cNvSpPr>
            <a:spLocks noGrp="1"/>
          </p:cNvSpPr>
          <p:nvPr>
            <p:ph type="body" sz="quarter" idx="193"/>
          </p:nvPr>
        </p:nvSpPr>
        <p:spPr>
          <a:xfrm>
            <a:off x="1913460" y="3766448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1FFAEFE6-0B6D-5E87-C6A5-DB6D970C3500}"/>
              </a:ext>
            </a:extLst>
          </p:cNvPr>
          <p:cNvSpPr>
            <a:spLocks noGrp="1"/>
          </p:cNvSpPr>
          <p:nvPr>
            <p:ph type="body" sz="quarter" idx="194"/>
          </p:nvPr>
        </p:nvSpPr>
        <p:spPr>
          <a:xfrm>
            <a:off x="2022583" y="3766448"/>
            <a:ext cx="1630215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E1DADD25-DF38-7984-189F-03329167755B}"/>
              </a:ext>
            </a:extLst>
          </p:cNvPr>
          <p:cNvSpPr>
            <a:spLocks noGrp="1"/>
          </p:cNvSpPr>
          <p:nvPr>
            <p:ph type="body" sz="quarter" idx="195"/>
          </p:nvPr>
        </p:nvSpPr>
        <p:spPr>
          <a:xfrm>
            <a:off x="914008" y="3919097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2AF70C8C-6082-BE2F-497F-D52600F808CC}"/>
              </a:ext>
            </a:extLst>
          </p:cNvPr>
          <p:cNvSpPr>
            <a:spLocks noGrp="1"/>
          </p:cNvSpPr>
          <p:nvPr>
            <p:ph type="body" sz="quarter" idx="196"/>
          </p:nvPr>
        </p:nvSpPr>
        <p:spPr>
          <a:xfrm>
            <a:off x="1031789" y="3919097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4181FF4F-324D-4166-D806-7B3BC51143EA}"/>
              </a:ext>
            </a:extLst>
          </p:cNvPr>
          <p:cNvSpPr>
            <a:spLocks noGrp="1"/>
          </p:cNvSpPr>
          <p:nvPr>
            <p:ph type="body" sz="quarter" idx="209"/>
          </p:nvPr>
        </p:nvSpPr>
        <p:spPr>
          <a:xfrm>
            <a:off x="914008" y="4437860"/>
            <a:ext cx="2267712" cy="185282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ED457B6-322E-A521-65C8-D81DB50B6E2A}"/>
              </a:ext>
            </a:extLst>
          </p:cNvPr>
          <p:cNvSpPr>
            <a:spLocks noGrp="1"/>
          </p:cNvSpPr>
          <p:nvPr>
            <p:ph type="body" sz="quarter" idx="210"/>
          </p:nvPr>
        </p:nvSpPr>
        <p:spPr>
          <a:xfrm>
            <a:off x="914008" y="4652287"/>
            <a:ext cx="2267712" cy="250043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75" name="Picture Placeholder 7374" descr="Logo placeholder">
            <a:extLst>
              <a:ext uri="{FF2B5EF4-FFF2-40B4-BE49-F238E27FC236}">
                <a16:creationId xmlns:a16="http://schemas.microsoft.com/office/drawing/2014/main" id="{B4CBEA4A-C2B8-B2A1-6951-2A60892EDC8D}"/>
              </a:ext>
            </a:extLst>
          </p:cNvPr>
          <p:cNvSpPr>
            <a:spLocks noGrp="1"/>
          </p:cNvSpPr>
          <p:nvPr>
            <p:ph type="pic" sz="quarter" idx="27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07FAB284-C1B1-D1B6-6FC7-F09D092A90FD}"/>
              </a:ext>
            </a:extLst>
          </p:cNvPr>
          <p:cNvSpPr>
            <a:spLocks noGrp="1"/>
          </p:cNvSpPr>
          <p:nvPr>
            <p:ph type="body" sz="quarter" idx="211"/>
          </p:nvPr>
        </p:nvSpPr>
        <p:spPr>
          <a:xfrm>
            <a:off x="914008" y="5282327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2C85F0B3-A5E7-0925-935D-957115E899B0}"/>
              </a:ext>
            </a:extLst>
          </p:cNvPr>
          <p:cNvSpPr>
            <a:spLocks noGrp="1"/>
          </p:cNvSpPr>
          <p:nvPr>
            <p:ph type="body" sz="quarter" idx="212"/>
          </p:nvPr>
        </p:nvSpPr>
        <p:spPr>
          <a:xfrm>
            <a:off x="914008" y="5468529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29B83E57-8E39-BF82-3617-12D6168E8B45}"/>
              </a:ext>
            </a:extLst>
          </p:cNvPr>
          <p:cNvSpPr>
            <a:spLocks noGrp="1"/>
          </p:cNvSpPr>
          <p:nvPr>
            <p:ph type="body" sz="quarter" idx="213"/>
          </p:nvPr>
        </p:nvSpPr>
        <p:spPr>
          <a:xfrm>
            <a:off x="914008" y="5689708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8F1C4478-0854-3408-9A5C-1F99B70BFC40}"/>
              </a:ext>
            </a:extLst>
          </p:cNvPr>
          <p:cNvSpPr>
            <a:spLocks noGrp="1"/>
          </p:cNvSpPr>
          <p:nvPr>
            <p:ph type="body" sz="quarter" idx="214"/>
          </p:nvPr>
        </p:nvSpPr>
        <p:spPr>
          <a:xfrm>
            <a:off x="1031790" y="5689708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D48689EF-E330-3B51-2B2A-36E35D6F7A41}"/>
              </a:ext>
            </a:extLst>
          </p:cNvPr>
          <p:cNvSpPr>
            <a:spLocks noGrp="1"/>
          </p:cNvSpPr>
          <p:nvPr>
            <p:ph type="body" sz="quarter" idx="215"/>
          </p:nvPr>
        </p:nvSpPr>
        <p:spPr>
          <a:xfrm>
            <a:off x="1913265" y="5689708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FCC5DF46-A791-B908-0B5E-C66965093AB6}"/>
              </a:ext>
            </a:extLst>
          </p:cNvPr>
          <p:cNvSpPr>
            <a:spLocks noGrp="1"/>
          </p:cNvSpPr>
          <p:nvPr>
            <p:ph type="body" sz="quarter" idx="216"/>
          </p:nvPr>
        </p:nvSpPr>
        <p:spPr>
          <a:xfrm>
            <a:off x="2022388" y="5689708"/>
            <a:ext cx="1630215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0B24C839-5ED2-D244-2F84-01AB891E2349}"/>
              </a:ext>
            </a:extLst>
          </p:cNvPr>
          <p:cNvSpPr>
            <a:spLocks noGrp="1"/>
          </p:cNvSpPr>
          <p:nvPr>
            <p:ph type="body" sz="quarter" idx="217"/>
          </p:nvPr>
        </p:nvSpPr>
        <p:spPr>
          <a:xfrm>
            <a:off x="913813" y="5842357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801FCC3E-44FF-872F-8D19-104009F60119}"/>
              </a:ext>
            </a:extLst>
          </p:cNvPr>
          <p:cNvSpPr>
            <a:spLocks noGrp="1"/>
          </p:cNvSpPr>
          <p:nvPr>
            <p:ph type="body" sz="quarter" idx="218"/>
          </p:nvPr>
        </p:nvSpPr>
        <p:spPr>
          <a:xfrm>
            <a:off x="1031594" y="5842357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571A2DF6-CF89-7F27-605D-40D3A3007B38}"/>
              </a:ext>
            </a:extLst>
          </p:cNvPr>
          <p:cNvSpPr>
            <a:spLocks noGrp="1"/>
          </p:cNvSpPr>
          <p:nvPr>
            <p:ph type="body" sz="quarter" idx="231"/>
          </p:nvPr>
        </p:nvSpPr>
        <p:spPr>
          <a:xfrm>
            <a:off x="913813" y="6316671"/>
            <a:ext cx="2267712" cy="185282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30A86979-D8B1-3770-9E1A-2AFC9E0C7BCE}"/>
              </a:ext>
            </a:extLst>
          </p:cNvPr>
          <p:cNvSpPr>
            <a:spLocks noGrp="1"/>
          </p:cNvSpPr>
          <p:nvPr>
            <p:ph type="body" sz="quarter" idx="232"/>
          </p:nvPr>
        </p:nvSpPr>
        <p:spPr>
          <a:xfrm>
            <a:off x="913813" y="6531098"/>
            <a:ext cx="2267712" cy="250043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76" name="Picture Placeholder 7375" descr="Logo placeholder">
            <a:extLst>
              <a:ext uri="{FF2B5EF4-FFF2-40B4-BE49-F238E27FC236}">
                <a16:creationId xmlns:a16="http://schemas.microsoft.com/office/drawing/2014/main" id="{8584E089-33AA-C323-AB59-37B87EF0F047}"/>
              </a:ext>
            </a:extLst>
          </p:cNvPr>
          <p:cNvSpPr>
            <a:spLocks noGrp="1"/>
          </p:cNvSpPr>
          <p:nvPr>
            <p:ph type="pic" sz="quarter" idx="27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2F93858D-C72C-B427-FBD9-17C81E5D2C1A}"/>
              </a:ext>
            </a:extLst>
          </p:cNvPr>
          <p:cNvSpPr>
            <a:spLocks noGrp="1"/>
          </p:cNvSpPr>
          <p:nvPr>
            <p:ph type="body" sz="quarter" idx="233"/>
          </p:nvPr>
        </p:nvSpPr>
        <p:spPr>
          <a:xfrm>
            <a:off x="913813" y="7161138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100ACEA2-23E2-6B07-4A11-2A26F61F9B8D}"/>
              </a:ext>
            </a:extLst>
          </p:cNvPr>
          <p:cNvSpPr>
            <a:spLocks noGrp="1"/>
          </p:cNvSpPr>
          <p:nvPr>
            <p:ph type="body" sz="quarter" idx="234"/>
          </p:nvPr>
        </p:nvSpPr>
        <p:spPr>
          <a:xfrm>
            <a:off x="913813" y="7347340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AB826F51-67F9-8443-EBEA-0DE6DD66A23E}"/>
              </a:ext>
            </a:extLst>
          </p:cNvPr>
          <p:cNvSpPr>
            <a:spLocks noGrp="1"/>
          </p:cNvSpPr>
          <p:nvPr>
            <p:ph type="body" sz="quarter" idx="235"/>
          </p:nvPr>
        </p:nvSpPr>
        <p:spPr>
          <a:xfrm>
            <a:off x="913813" y="7568519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56D8D015-DC69-FEF6-931F-7748833D4483}"/>
              </a:ext>
            </a:extLst>
          </p:cNvPr>
          <p:cNvSpPr>
            <a:spLocks noGrp="1"/>
          </p:cNvSpPr>
          <p:nvPr>
            <p:ph type="body" sz="quarter" idx="236"/>
          </p:nvPr>
        </p:nvSpPr>
        <p:spPr>
          <a:xfrm>
            <a:off x="1031595" y="7568519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28129C4B-7BF6-AC72-5804-C10AB5DE5E46}"/>
              </a:ext>
            </a:extLst>
          </p:cNvPr>
          <p:cNvSpPr>
            <a:spLocks noGrp="1"/>
          </p:cNvSpPr>
          <p:nvPr>
            <p:ph type="body" sz="quarter" idx="237"/>
          </p:nvPr>
        </p:nvSpPr>
        <p:spPr>
          <a:xfrm>
            <a:off x="1913070" y="7568519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5A99AB62-3DE9-9C5D-4D4F-436068B5C2BD}"/>
              </a:ext>
            </a:extLst>
          </p:cNvPr>
          <p:cNvSpPr>
            <a:spLocks noGrp="1"/>
          </p:cNvSpPr>
          <p:nvPr>
            <p:ph type="body" sz="quarter" idx="238"/>
          </p:nvPr>
        </p:nvSpPr>
        <p:spPr>
          <a:xfrm>
            <a:off x="2022193" y="7568519"/>
            <a:ext cx="1630215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F53FB536-4FE9-D544-0261-50974774AADB}"/>
              </a:ext>
            </a:extLst>
          </p:cNvPr>
          <p:cNvSpPr>
            <a:spLocks noGrp="1"/>
          </p:cNvSpPr>
          <p:nvPr>
            <p:ph type="body" sz="quarter" idx="239"/>
          </p:nvPr>
        </p:nvSpPr>
        <p:spPr>
          <a:xfrm>
            <a:off x="913618" y="7721168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0F23CB42-FD42-8EE5-6907-DD2EE6D91B47}"/>
              </a:ext>
            </a:extLst>
          </p:cNvPr>
          <p:cNvSpPr>
            <a:spLocks noGrp="1"/>
          </p:cNvSpPr>
          <p:nvPr>
            <p:ph type="body" sz="quarter" idx="240"/>
          </p:nvPr>
        </p:nvSpPr>
        <p:spPr>
          <a:xfrm>
            <a:off x="1031399" y="7721168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90" name="Text Placeholder 89">
            <a:extLst>
              <a:ext uri="{FF2B5EF4-FFF2-40B4-BE49-F238E27FC236}">
                <a16:creationId xmlns:a16="http://schemas.microsoft.com/office/drawing/2014/main" id="{22634469-F2AB-C690-023D-8C9A18BCFBF5}"/>
              </a:ext>
            </a:extLst>
          </p:cNvPr>
          <p:cNvSpPr>
            <a:spLocks noGrp="1"/>
          </p:cNvSpPr>
          <p:nvPr>
            <p:ph type="body" sz="quarter" idx="253"/>
          </p:nvPr>
        </p:nvSpPr>
        <p:spPr>
          <a:xfrm>
            <a:off x="917605" y="8173120"/>
            <a:ext cx="2267712" cy="185282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B36D33CE-3453-F699-5AE0-A928A2DABA4D}"/>
              </a:ext>
            </a:extLst>
          </p:cNvPr>
          <p:cNvSpPr>
            <a:spLocks noGrp="1"/>
          </p:cNvSpPr>
          <p:nvPr>
            <p:ph type="body" sz="quarter" idx="254"/>
          </p:nvPr>
        </p:nvSpPr>
        <p:spPr>
          <a:xfrm>
            <a:off x="917605" y="8387547"/>
            <a:ext cx="2267712" cy="250043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77" name="Picture Placeholder 7376" descr="Logo placeholder">
            <a:extLst>
              <a:ext uri="{FF2B5EF4-FFF2-40B4-BE49-F238E27FC236}">
                <a16:creationId xmlns:a16="http://schemas.microsoft.com/office/drawing/2014/main" id="{2B7F09D2-88C0-0622-2CA3-DEEC8A0FCF42}"/>
              </a:ext>
            </a:extLst>
          </p:cNvPr>
          <p:cNvSpPr>
            <a:spLocks noGrp="1"/>
          </p:cNvSpPr>
          <p:nvPr>
            <p:ph type="pic" sz="quarter" idx="27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2B43FEE1-E494-5ACF-3557-081D053741C6}"/>
              </a:ext>
            </a:extLst>
          </p:cNvPr>
          <p:cNvSpPr>
            <a:spLocks noGrp="1"/>
          </p:cNvSpPr>
          <p:nvPr>
            <p:ph type="body" sz="quarter" idx="255"/>
          </p:nvPr>
        </p:nvSpPr>
        <p:spPr>
          <a:xfrm>
            <a:off x="917605" y="9017587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93" name="Text Placeholder 92">
            <a:extLst>
              <a:ext uri="{FF2B5EF4-FFF2-40B4-BE49-F238E27FC236}">
                <a16:creationId xmlns:a16="http://schemas.microsoft.com/office/drawing/2014/main" id="{AD2CC999-70F8-10A9-77F7-5A5D044598D6}"/>
              </a:ext>
            </a:extLst>
          </p:cNvPr>
          <p:cNvSpPr>
            <a:spLocks noGrp="1"/>
          </p:cNvSpPr>
          <p:nvPr>
            <p:ph type="body" sz="quarter" idx="256"/>
          </p:nvPr>
        </p:nvSpPr>
        <p:spPr>
          <a:xfrm>
            <a:off x="917605" y="9203789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94" name="Text Placeholder 93">
            <a:extLst>
              <a:ext uri="{FF2B5EF4-FFF2-40B4-BE49-F238E27FC236}">
                <a16:creationId xmlns:a16="http://schemas.microsoft.com/office/drawing/2014/main" id="{E56212C4-7923-C0D4-9A48-D8C9E42FDF89}"/>
              </a:ext>
            </a:extLst>
          </p:cNvPr>
          <p:cNvSpPr>
            <a:spLocks noGrp="1"/>
          </p:cNvSpPr>
          <p:nvPr>
            <p:ph type="body" sz="quarter" idx="257"/>
          </p:nvPr>
        </p:nvSpPr>
        <p:spPr>
          <a:xfrm>
            <a:off x="917605" y="9424968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429E36DE-C5EC-44AE-B1AB-94AEC606B9A8}"/>
              </a:ext>
            </a:extLst>
          </p:cNvPr>
          <p:cNvSpPr>
            <a:spLocks noGrp="1"/>
          </p:cNvSpPr>
          <p:nvPr>
            <p:ph type="body" sz="quarter" idx="258"/>
          </p:nvPr>
        </p:nvSpPr>
        <p:spPr>
          <a:xfrm>
            <a:off x="1035387" y="9424968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96" name="Text Placeholder 95">
            <a:extLst>
              <a:ext uri="{FF2B5EF4-FFF2-40B4-BE49-F238E27FC236}">
                <a16:creationId xmlns:a16="http://schemas.microsoft.com/office/drawing/2014/main" id="{A769EBBE-C095-C4DA-A89F-D32898106FAF}"/>
              </a:ext>
            </a:extLst>
          </p:cNvPr>
          <p:cNvSpPr>
            <a:spLocks noGrp="1"/>
          </p:cNvSpPr>
          <p:nvPr>
            <p:ph type="body" sz="quarter" idx="259"/>
          </p:nvPr>
        </p:nvSpPr>
        <p:spPr>
          <a:xfrm>
            <a:off x="1916862" y="9424968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3A658196-53A3-B662-52E5-7A715DF65C37}"/>
              </a:ext>
            </a:extLst>
          </p:cNvPr>
          <p:cNvSpPr>
            <a:spLocks noGrp="1"/>
          </p:cNvSpPr>
          <p:nvPr>
            <p:ph type="body" sz="quarter" idx="260"/>
          </p:nvPr>
        </p:nvSpPr>
        <p:spPr>
          <a:xfrm>
            <a:off x="2025985" y="9424968"/>
            <a:ext cx="1630215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98" name="Text Placeholder 97">
            <a:extLst>
              <a:ext uri="{FF2B5EF4-FFF2-40B4-BE49-F238E27FC236}">
                <a16:creationId xmlns:a16="http://schemas.microsoft.com/office/drawing/2014/main" id="{AC523A37-F0AD-2FFC-EBBE-36462ECEA743}"/>
              </a:ext>
            </a:extLst>
          </p:cNvPr>
          <p:cNvSpPr>
            <a:spLocks noGrp="1"/>
          </p:cNvSpPr>
          <p:nvPr>
            <p:ph type="body" sz="quarter" idx="261"/>
          </p:nvPr>
        </p:nvSpPr>
        <p:spPr>
          <a:xfrm>
            <a:off x="917410" y="9577617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FEFB01B5-A2C5-E439-6D90-7B04C7CEEA89}"/>
              </a:ext>
            </a:extLst>
          </p:cNvPr>
          <p:cNvSpPr>
            <a:spLocks noGrp="1"/>
          </p:cNvSpPr>
          <p:nvPr>
            <p:ph type="body" sz="quarter" idx="262"/>
          </p:nvPr>
        </p:nvSpPr>
        <p:spPr>
          <a:xfrm>
            <a:off x="1035191" y="9577617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265D3B9-3BC1-D96E-A488-2A8EB7F1680F}"/>
              </a:ext>
            </a:extLst>
          </p:cNvPr>
          <p:cNvSpPr>
            <a:spLocks noGrp="1"/>
          </p:cNvSpPr>
          <p:nvPr>
            <p:ph type="body" sz="quarter" idx="125"/>
          </p:nvPr>
        </p:nvSpPr>
        <p:spPr>
          <a:xfrm>
            <a:off x="4114798" y="635789"/>
            <a:ext cx="2267712" cy="185273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198E954-DD55-C7A2-FF4F-440EEB07E2EF}"/>
              </a:ext>
            </a:extLst>
          </p:cNvPr>
          <p:cNvSpPr>
            <a:spLocks noGrp="1"/>
          </p:cNvSpPr>
          <p:nvPr>
            <p:ph type="body" sz="quarter" idx="126"/>
          </p:nvPr>
        </p:nvSpPr>
        <p:spPr>
          <a:xfrm>
            <a:off x="4114798" y="850215"/>
            <a:ext cx="2267712" cy="242341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78" name="Picture Placeholder 7377" descr="Logo placeholder">
            <a:extLst>
              <a:ext uri="{FF2B5EF4-FFF2-40B4-BE49-F238E27FC236}">
                <a16:creationId xmlns:a16="http://schemas.microsoft.com/office/drawing/2014/main" id="{9DDE0956-7EDB-59AA-C82A-CAA190518FF7}"/>
              </a:ext>
            </a:extLst>
          </p:cNvPr>
          <p:cNvSpPr>
            <a:spLocks noGrp="1"/>
          </p:cNvSpPr>
          <p:nvPr>
            <p:ph type="pic" sz="quarter" idx="28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BFDF41-A1C5-4C23-7CDA-66D048F28BDE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>
          <a:xfrm>
            <a:off x="4114798" y="1480256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6F6DA03-F451-3832-0918-D002B9DD6BA9}"/>
              </a:ext>
            </a:extLst>
          </p:cNvPr>
          <p:cNvSpPr>
            <a:spLocks noGrp="1"/>
          </p:cNvSpPr>
          <p:nvPr>
            <p:ph type="body" sz="quarter" idx="128"/>
          </p:nvPr>
        </p:nvSpPr>
        <p:spPr>
          <a:xfrm>
            <a:off x="4114798" y="1666458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16" name="Text Placeholder 15" descr="Logo placeholder">
            <a:extLst>
              <a:ext uri="{FF2B5EF4-FFF2-40B4-BE49-F238E27FC236}">
                <a16:creationId xmlns:a16="http://schemas.microsoft.com/office/drawing/2014/main" id="{18DE1D94-5DFB-16DF-78A9-A33BDF56571D}"/>
              </a:ext>
            </a:extLst>
          </p:cNvPr>
          <p:cNvSpPr>
            <a:spLocks noGrp="1"/>
          </p:cNvSpPr>
          <p:nvPr>
            <p:ph type="body" sz="quarter" idx="175"/>
          </p:nvPr>
        </p:nvSpPr>
        <p:spPr>
          <a:xfrm>
            <a:off x="4114798" y="1887637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2D18DE-9CDA-D770-1898-5500A8C1F896}"/>
              </a:ext>
            </a:extLst>
          </p:cNvPr>
          <p:cNvSpPr>
            <a:spLocks noGrp="1"/>
          </p:cNvSpPr>
          <p:nvPr>
            <p:ph type="body" sz="quarter" idx="176"/>
          </p:nvPr>
        </p:nvSpPr>
        <p:spPr>
          <a:xfrm>
            <a:off x="4237187" y="1887637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668D192-D84C-02EA-9CC7-B42AE87B74F1}"/>
              </a:ext>
            </a:extLst>
          </p:cNvPr>
          <p:cNvSpPr>
            <a:spLocks noGrp="1"/>
          </p:cNvSpPr>
          <p:nvPr>
            <p:ph type="body" sz="quarter" idx="177"/>
          </p:nvPr>
        </p:nvSpPr>
        <p:spPr>
          <a:xfrm>
            <a:off x="5118662" y="1887637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A824EAC-97ED-476F-73CA-B3DE389F2F3F}"/>
              </a:ext>
            </a:extLst>
          </p:cNvPr>
          <p:cNvSpPr>
            <a:spLocks noGrp="1"/>
          </p:cNvSpPr>
          <p:nvPr>
            <p:ph type="body" sz="quarter" idx="178"/>
          </p:nvPr>
        </p:nvSpPr>
        <p:spPr>
          <a:xfrm>
            <a:off x="5227786" y="1887637"/>
            <a:ext cx="1630214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20" name="Text Placeholder 19" descr="Logo placeholder">
            <a:extLst>
              <a:ext uri="{FF2B5EF4-FFF2-40B4-BE49-F238E27FC236}">
                <a16:creationId xmlns:a16="http://schemas.microsoft.com/office/drawing/2014/main" id="{459EF87B-B426-D643-9A95-8BDD9EC486EC}"/>
              </a:ext>
            </a:extLst>
          </p:cNvPr>
          <p:cNvSpPr>
            <a:spLocks noGrp="1"/>
          </p:cNvSpPr>
          <p:nvPr>
            <p:ph type="body" sz="quarter" idx="179"/>
          </p:nvPr>
        </p:nvSpPr>
        <p:spPr>
          <a:xfrm>
            <a:off x="4114603" y="2040286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AA60F46-DF98-50A8-E783-15FF51FD740B}"/>
              </a:ext>
            </a:extLst>
          </p:cNvPr>
          <p:cNvSpPr>
            <a:spLocks noGrp="1"/>
          </p:cNvSpPr>
          <p:nvPr>
            <p:ph type="body" sz="quarter" idx="180"/>
          </p:nvPr>
        </p:nvSpPr>
        <p:spPr>
          <a:xfrm>
            <a:off x="4236991" y="2040286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155A372E-AE10-DA76-BE08-A8E4FF2297CF}"/>
              </a:ext>
            </a:extLst>
          </p:cNvPr>
          <p:cNvSpPr>
            <a:spLocks noGrp="1"/>
          </p:cNvSpPr>
          <p:nvPr>
            <p:ph type="body" sz="quarter" idx="197"/>
          </p:nvPr>
        </p:nvSpPr>
        <p:spPr>
          <a:xfrm>
            <a:off x="4114603" y="2514600"/>
            <a:ext cx="2267712" cy="185273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F464C04F-C68D-91AC-7980-72E942347B00}"/>
              </a:ext>
            </a:extLst>
          </p:cNvPr>
          <p:cNvSpPr>
            <a:spLocks noGrp="1"/>
          </p:cNvSpPr>
          <p:nvPr>
            <p:ph type="body" sz="quarter" idx="198"/>
          </p:nvPr>
        </p:nvSpPr>
        <p:spPr>
          <a:xfrm>
            <a:off x="4114603" y="2729026"/>
            <a:ext cx="2267712" cy="242341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79" name="Picture Placeholder 7378" descr="Logo placeholder">
            <a:extLst>
              <a:ext uri="{FF2B5EF4-FFF2-40B4-BE49-F238E27FC236}">
                <a16:creationId xmlns:a16="http://schemas.microsoft.com/office/drawing/2014/main" id="{444686D1-104D-D8CE-9B17-A1406575E779}"/>
              </a:ext>
            </a:extLst>
          </p:cNvPr>
          <p:cNvSpPr>
            <a:spLocks noGrp="1"/>
          </p:cNvSpPr>
          <p:nvPr>
            <p:ph type="pic" sz="quarter" idx="28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20EB86E-6BAE-AAB8-3F02-CB7C0D342E8E}"/>
              </a:ext>
            </a:extLst>
          </p:cNvPr>
          <p:cNvSpPr>
            <a:spLocks noGrp="1"/>
          </p:cNvSpPr>
          <p:nvPr>
            <p:ph type="body" sz="quarter" idx="199"/>
          </p:nvPr>
        </p:nvSpPr>
        <p:spPr>
          <a:xfrm>
            <a:off x="4114603" y="3359067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626AD5FB-D6FD-41C6-7966-AD4242055FE5}"/>
              </a:ext>
            </a:extLst>
          </p:cNvPr>
          <p:cNvSpPr>
            <a:spLocks noGrp="1"/>
          </p:cNvSpPr>
          <p:nvPr>
            <p:ph type="body" sz="quarter" idx="200"/>
          </p:nvPr>
        </p:nvSpPr>
        <p:spPr>
          <a:xfrm>
            <a:off x="4114603" y="3545269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38" name="Text Placeholder 37" descr="Logo placeholder">
            <a:extLst>
              <a:ext uri="{FF2B5EF4-FFF2-40B4-BE49-F238E27FC236}">
                <a16:creationId xmlns:a16="http://schemas.microsoft.com/office/drawing/2014/main" id="{78342B90-FAAA-D7B4-6505-EC04E4553580}"/>
              </a:ext>
            </a:extLst>
          </p:cNvPr>
          <p:cNvSpPr>
            <a:spLocks noGrp="1"/>
          </p:cNvSpPr>
          <p:nvPr>
            <p:ph type="body" sz="quarter" idx="201"/>
          </p:nvPr>
        </p:nvSpPr>
        <p:spPr>
          <a:xfrm>
            <a:off x="4114603" y="3766448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0E69C7FD-9982-B139-7D27-45BBDCD5675F}"/>
              </a:ext>
            </a:extLst>
          </p:cNvPr>
          <p:cNvSpPr>
            <a:spLocks noGrp="1"/>
          </p:cNvSpPr>
          <p:nvPr>
            <p:ph type="body" sz="quarter" idx="202"/>
          </p:nvPr>
        </p:nvSpPr>
        <p:spPr>
          <a:xfrm>
            <a:off x="4236992" y="3766448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F1B59D3F-18A6-BA77-4F57-6D7C542A5E68}"/>
              </a:ext>
            </a:extLst>
          </p:cNvPr>
          <p:cNvSpPr>
            <a:spLocks noGrp="1"/>
          </p:cNvSpPr>
          <p:nvPr>
            <p:ph type="body" sz="quarter" idx="203"/>
          </p:nvPr>
        </p:nvSpPr>
        <p:spPr>
          <a:xfrm>
            <a:off x="5118467" y="3766448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61B8615B-7288-009D-D6E6-BB5FFD76B9C0}"/>
              </a:ext>
            </a:extLst>
          </p:cNvPr>
          <p:cNvSpPr>
            <a:spLocks noGrp="1"/>
          </p:cNvSpPr>
          <p:nvPr>
            <p:ph type="body" sz="quarter" idx="204"/>
          </p:nvPr>
        </p:nvSpPr>
        <p:spPr>
          <a:xfrm>
            <a:off x="5227591" y="3766448"/>
            <a:ext cx="1630214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42" name="Text Placeholder 41" descr="Logo placeholder">
            <a:extLst>
              <a:ext uri="{FF2B5EF4-FFF2-40B4-BE49-F238E27FC236}">
                <a16:creationId xmlns:a16="http://schemas.microsoft.com/office/drawing/2014/main" id="{F7EBB091-ACE0-2A41-9060-73084E59DAD3}"/>
              </a:ext>
            </a:extLst>
          </p:cNvPr>
          <p:cNvSpPr>
            <a:spLocks noGrp="1"/>
          </p:cNvSpPr>
          <p:nvPr>
            <p:ph type="body" sz="quarter" idx="205"/>
          </p:nvPr>
        </p:nvSpPr>
        <p:spPr>
          <a:xfrm>
            <a:off x="4114408" y="3919097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E6F91CD7-0711-4C5C-EC62-A686A38D9717}"/>
              </a:ext>
            </a:extLst>
          </p:cNvPr>
          <p:cNvSpPr>
            <a:spLocks noGrp="1"/>
          </p:cNvSpPr>
          <p:nvPr>
            <p:ph type="body" sz="quarter" idx="206"/>
          </p:nvPr>
        </p:nvSpPr>
        <p:spPr>
          <a:xfrm>
            <a:off x="4236796" y="3919097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D6BBC000-B394-122A-D4F4-67F07C0F0191}"/>
              </a:ext>
            </a:extLst>
          </p:cNvPr>
          <p:cNvSpPr>
            <a:spLocks noGrp="1"/>
          </p:cNvSpPr>
          <p:nvPr>
            <p:ph type="body" sz="quarter" idx="219"/>
          </p:nvPr>
        </p:nvSpPr>
        <p:spPr>
          <a:xfrm>
            <a:off x="4114408" y="4437860"/>
            <a:ext cx="2267712" cy="185273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8AE1E02C-8F7F-5F6C-82A2-ECC92B2BB621}"/>
              </a:ext>
            </a:extLst>
          </p:cNvPr>
          <p:cNvSpPr>
            <a:spLocks noGrp="1"/>
          </p:cNvSpPr>
          <p:nvPr>
            <p:ph type="body" sz="quarter" idx="220"/>
          </p:nvPr>
        </p:nvSpPr>
        <p:spPr>
          <a:xfrm>
            <a:off x="4114408" y="4652286"/>
            <a:ext cx="2267712" cy="242341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80" name="Picture Placeholder 7379" descr="Logo placeholder">
            <a:extLst>
              <a:ext uri="{FF2B5EF4-FFF2-40B4-BE49-F238E27FC236}">
                <a16:creationId xmlns:a16="http://schemas.microsoft.com/office/drawing/2014/main" id="{7E19FDB0-3ACA-6902-8A95-84E3318C9AFB}"/>
              </a:ext>
            </a:extLst>
          </p:cNvPr>
          <p:cNvSpPr>
            <a:spLocks noGrp="1"/>
          </p:cNvSpPr>
          <p:nvPr>
            <p:ph type="pic" sz="quarter" idx="28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9F9BB5F9-439A-39C8-3B64-D99F5CE480E4}"/>
              </a:ext>
            </a:extLst>
          </p:cNvPr>
          <p:cNvSpPr>
            <a:spLocks noGrp="1"/>
          </p:cNvSpPr>
          <p:nvPr>
            <p:ph type="body" sz="quarter" idx="221"/>
          </p:nvPr>
        </p:nvSpPr>
        <p:spPr>
          <a:xfrm>
            <a:off x="4114408" y="5282327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B7E0E767-8194-DE91-60A4-1166CC238DD4}"/>
              </a:ext>
            </a:extLst>
          </p:cNvPr>
          <p:cNvSpPr>
            <a:spLocks noGrp="1"/>
          </p:cNvSpPr>
          <p:nvPr>
            <p:ph type="body" sz="quarter" idx="222"/>
          </p:nvPr>
        </p:nvSpPr>
        <p:spPr>
          <a:xfrm>
            <a:off x="4114408" y="5468529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60" name="Text Placeholder 59" descr="Logo placeholder">
            <a:extLst>
              <a:ext uri="{FF2B5EF4-FFF2-40B4-BE49-F238E27FC236}">
                <a16:creationId xmlns:a16="http://schemas.microsoft.com/office/drawing/2014/main" id="{BD2BB355-BD2F-D993-2F1B-E2AA18C68670}"/>
              </a:ext>
            </a:extLst>
          </p:cNvPr>
          <p:cNvSpPr>
            <a:spLocks noGrp="1"/>
          </p:cNvSpPr>
          <p:nvPr>
            <p:ph type="body" sz="quarter" idx="223"/>
          </p:nvPr>
        </p:nvSpPr>
        <p:spPr>
          <a:xfrm>
            <a:off x="4114408" y="5689708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C4A06228-835F-774E-5198-DE9CDE943F8D}"/>
              </a:ext>
            </a:extLst>
          </p:cNvPr>
          <p:cNvSpPr>
            <a:spLocks noGrp="1"/>
          </p:cNvSpPr>
          <p:nvPr>
            <p:ph type="body" sz="quarter" idx="224"/>
          </p:nvPr>
        </p:nvSpPr>
        <p:spPr>
          <a:xfrm>
            <a:off x="4236797" y="5689708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391146A5-BBE0-1A09-4D32-F05F4E16A83A}"/>
              </a:ext>
            </a:extLst>
          </p:cNvPr>
          <p:cNvSpPr>
            <a:spLocks noGrp="1"/>
          </p:cNvSpPr>
          <p:nvPr>
            <p:ph type="body" sz="quarter" idx="225"/>
          </p:nvPr>
        </p:nvSpPr>
        <p:spPr>
          <a:xfrm>
            <a:off x="5118272" y="5689708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1E5E0FC-79CF-1112-EBCB-A06CA127BF77}"/>
              </a:ext>
            </a:extLst>
          </p:cNvPr>
          <p:cNvSpPr>
            <a:spLocks noGrp="1"/>
          </p:cNvSpPr>
          <p:nvPr>
            <p:ph type="body" sz="quarter" idx="226"/>
          </p:nvPr>
        </p:nvSpPr>
        <p:spPr>
          <a:xfrm>
            <a:off x="5227396" y="5689708"/>
            <a:ext cx="1630214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64" name="Text Placeholder 63" descr="Logo placeholder">
            <a:extLst>
              <a:ext uri="{FF2B5EF4-FFF2-40B4-BE49-F238E27FC236}">
                <a16:creationId xmlns:a16="http://schemas.microsoft.com/office/drawing/2014/main" id="{D56083D7-D76D-E49C-C16A-8D7086D3082C}"/>
              </a:ext>
            </a:extLst>
          </p:cNvPr>
          <p:cNvSpPr>
            <a:spLocks noGrp="1"/>
          </p:cNvSpPr>
          <p:nvPr>
            <p:ph type="body" sz="quarter" idx="227"/>
          </p:nvPr>
        </p:nvSpPr>
        <p:spPr>
          <a:xfrm>
            <a:off x="4114213" y="5842357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D331A610-971D-4E02-BAAB-ED627C556BB2}"/>
              </a:ext>
            </a:extLst>
          </p:cNvPr>
          <p:cNvSpPr>
            <a:spLocks noGrp="1"/>
          </p:cNvSpPr>
          <p:nvPr>
            <p:ph type="body" sz="quarter" idx="228"/>
          </p:nvPr>
        </p:nvSpPr>
        <p:spPr>
          <a:xfrm>
            <a:off x="4236601" y="5842357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9EF83FBF-4A89-CF44-09F3-C14723ABFA58}"/>
              </a:ext>
            </a:extLst>
          </p:cNvPr>
          <p:cNvSpPr>
            <a:spLocks noGrp="1"/>
          </p:cNvSpPr>
          <p:nvPr>
            <p:ph type="body" sz="quarter" idx="241"/>
          </p:nvPr>
        </p:nvSpPr>
        <p:spPr>
          <a:xfrm>
            <a:off x="4114213" y="6316671"/>
            <a:ext cx="2267712" cy="185273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FB3B8173-AB4B-E90D-268C-B48DF983B19C}"/>
              </a:ext>
            </a:extLst>
          </p:cNvPr>
          <p:cNvSpPr>
            <a:spLocks noGrp="1"/>
          </p:cNvSpPr>
          <p:nvPr>
            <p:ph type="body" sz="quarter" idx="242"/>
          </p:nvPr>
        </p:nvSpPr>
        <p:spPr>
          <a:xfrm>
            <a:off x="4114213" y="6531097"/>
            <a:ext cx="2267712" cy="242341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81" name="Picture Placeholder 7380" descr="Logo placeholder">
            <a:extLst>
              <a:ext uri="{FF2B5EF4-FFF2-40B4-BE49-F238E27FC236}">
                <a16:creationId xmlns:a16="http://schemas.microsoft.com/office/drawing/2014/main" id="{4DF2947F-65B0-AE0A-150F-6261ECC82CD0}"/>
              </a:ext>
            </a:extLst>
          </p:cNvPr>
          <p:cNvSpPr>
            <a:spLocks noGrp="1"/>
          </p:cNvSpPr>
          <p:nvPr>
            <p:ph type="pic" sz="quarter" idx="28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4414F310-90BF-5E1A-1893-947FAB8A3549}"/>
              </a:ext>
            </a:extLst>
          </p:cNvPr>
          <p:cNvSpPr>
            <a:spLocks noGrp="1"/>
          </p:cNvSpPr>
          <p:nvPr>
            <p:ph type="body" sz="quarter" idx="243"/>
          </p:nvPr>
        </p:nvSpPr>
        <p:spPr>
          <a:xfrm>
            <a:off x="4114213" y="7161138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E95043ED-B938-E812-8B0B-BF2F515C9CDF}"/>
              </a:ext>
            </a:extLst>
          </p:cNvPr>
          <p:cNvSpPr>
            <a:spLocks noGrp="1"/>
          </p:cNvSpPr>
          <p:nvPr>
            <p:ph type="body" sz="quarter" idx="244"/>
          </p:nvPr>
        </p:nvSpPr>
        <p:spPr>
          <a:xfrm>
            <a:off x="4114213" y="7347340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82" name="Text Placeholder 81" descr="Logo placeholder">
            <a:extLst>
              <a:ext uri="{FF2B5EF4-FFF2-40B4-BE49-F238E27FC236}">
                <a16:creationId xmlns:a16="http://schemas.microsoft.com/office/drawing/2014/main" id="{712D823E-8092-859A-2D16-80F2E5EB641A}"/>
              </a:ext>
            </a:extLst>
          </p:cNvPr>
          <p:cNvSpPr>
            <a:spLocks noGrp="1"/>
          </p:cNvSpPr>
          <p:nvPr>
            <p:ph type="body" sz="quarter" idx="245"/>
          </p:nvPr>
        </p:nvSpPr>
        <p:spPr>
          <a:xfrm>
            <a:off x="4114213" y="7568519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75D9C1E0-7C0A-8294-8C38-B79FBA35A752}"/>
              </a:ext>
            </a:extLst>
          </p:cNvPr>
          <p:cNvSpPr>
            <a:spLocks noGrp="1"/>
          </p:cNvSpPr>
          <p:nvPr>
            <p:ph type="body" sz="quarter" idx="246"/>
          </p:nvPr>
        </p:nvSpPr>
        <p:spPr>
          <a:xfrm>
            <a:off x="4236602" y="7568519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84" name="Text Placeholder 83">
            <a:extLst>
              <a:ext uri="{FF2B5EF4-FFF2-40B4-BE49-F238E27FC236}">
                <a16:creationId xmlns:a16="http://schemas.microsoft.com/office/drawing/2014/main" id="{8ABD1A3F-385D-7D6E-7FC7-925B11CAFCC7}"/>
              </a:ext>
            </a:extLst>
          </p:cNvPr>
          <p:cNvSpPr>
            <a:spLocks noGrp="1"/>
          </p:cNvSpPr>
          <p:nvPr>
            <p:ph type="body" sz="quarter" idx="247"/>
          </p:nvPr>
        </p:nvSpPr>
        <p:spPr>
          <a:xfrm>
            <a:off x="5118077" y="7568519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id="{A9808D4F-F67E-C8A6-CAF1-D63786417C17}"/>
              </a:ext>
            </a:extLst>
          </p:cNvPr>
          <p:cNvSpPr>
            <a:spLocks noGrp="1"/>
          </p:cNvSpPr>
          <p:nvPr>
            <p:ph type="body" sz="quarter" idx="248"/>
          </p:nvPr>
        </p:nvSpPr>
        <p:spPr>
          <a:xfrm>
            <a:off x="5227201" y="7568519"/>
            <a:ext cx="1630214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86" name="Text Placeholder 85" descr="Logo placeholder">
            <a:extLst>
              <a:ext uri="{FF2B5EF4-FFF2-40B4-BE49-F238E27FC236}">
                <a16:creationId xmlns:a16="http://schemas.microsoft.com/office/drawing/2014/main" id="{C7BF2B85-0EBC-EDF8-96C9-F93C8F86857B}"/>
              </a:ext>
            </a:extLst>
          </p:cNvPr>
          <p:cNvSpPr>
            <a:spLocks noGrp="1"/>
          </p:cNvSpPr>
          <p:nvPr>
            <p:ph type="body" sz="quarter" idx="249"/>
          </p:nvPr>
        </p:nvSpPr>
        <p:spPr>
          <a:xfrm>
            <a:off x="4114018" y="7721168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87" name="Text Placeholder 86">
            <a:extLst>
              <a:ext uri="{FF2B5EF4-FFF2-40B4-BE49-F238E27FC236}">
                <a16:creationId xmlns:a16="http://schemas.microsoft.com/office/drawing/2014/main" id="{D3F106BF-3D11-9D84-9026-158D353B4B29}"/>
              </a:ext>
            </a:extLst>
          </p:cNvPr>
          <p:cNvSpPr>
            <a:spLocks noGrp="1"/>
          </p:cNvSpPr>
          <p:nvPr>
            <p:ph type="body" sz="quarter" idx="250"/>
          </p:nvPr>
        </p:nvSpPr>
        <p:spPr>
          <a:xfrm>
            <a:off x="4236406" y="7721168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  <p:sp>
        <p:nvSpPr>
          <p:cNvPr id="100" name="Text Placeholder 99">
            <a:extLst>
              <a:ext uri="{FF2B5EF4-FFF2-40B4-BE49-F238E27FC236}">
                <a16:creationId xmlns:a16="http://schemas.microsoft.com/office/drawing/2014/main" id="{5213E039-9BAF-6CED-6687-B71C273E00A6}"/>
              </a:ext>
            </a:extLst>
          </p:cNvPr>
          <p:cNvSpPr>
            <a:spLocks noGrp="1"/>
          </p:cNvSpPr>
          <p:nvPr>
            <p:ph type="body" sz="quarter" idx="263"/>
          </p:nvPr>
        </p:nvSpPr>
        <p:spPr>
          <a:xfrm>
            <a:off x="4118005" y="8173120"/>
            <a:ext cx="2267712" cy="185273"/>
          </a:xfrm>
        </p:spPr>
        <p:txBody>
          <a:bodyPr/>
          <a:lstStyle/>
          <a:p>
            <a:r>
              <a:rPr lang="en-US" dirty="0"/>
              <a:t>Roberto Tamburello</a:t>
            </a:r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59CFB022-E3A8-5131-E814-BA06671FD19A}"/>
              </a:ext>
            </a:extLst>
          </p:cNvPr>
          <p:cNvSpPr>
            <a:spLocks noGrp="1"/>
          </p:cNvSpPr>
          <p:nvPr>
            <p:ph type="body" sz="quarter" idx="264"/>
          </p:nvPr>
        </p:nvSpPr>
        <p:spPr>
          <a:xfrm>
            <a:off x="4118005" y="8387546"/>
            <a:ext cx="2267712" cy="242341"/>
          </a:xfrm>
        </p:spPr>
        <p:txBody>
          <a:bodyPr/>
          <a:lstStyle/>
          <a:p>
            <a:r>
              <a:rPr lang="en-US" dirty="0"/>
              <a:t>Vice President</a:t>
            </a:r>
          </a:p>
        </p:txBody>
      </p:sp>
      <p:sp>
        <p:nvSpPr>
          <p:cNvPr id="7382" name="Picture Placeholder 7381" descr="Logo placeholder">
            <a:extLst>
              <a:ext uri="{FF2B5EF4-FFF2-40B4-BE49-F238E27FC236}">
                <a16:creationId xmlns:a16="http://schemas.microsoft.com/office/drawing/2014/main" id="{7917CF0C-C6D7-913F-9E2D-A1CD470A5159}"/>
              </a:ext>
            </a:extLst>
          </p:cNvPr>
          <p:cNvSpPr>
            <a:spLocks noGrp="1"/>
          </p:cNvSpPr>
          <p:nvPr>
            <p:ph type="pic" sz="quarter" idx="28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id="{E0D2D566-9BB4-51B0-E80D-78894482EF67}"/>
              </a:ext>
            </a:extLst>
          </p:cNvPr>
          <p:cNvSpPr>
            <a:spLocks noGrp="1"/>
          </p:cNvSpPr>
          <p:nvPr>
            <p:ph type="body" sz="quarter" idx="265"/>
          </p:nvPr>
        </p:nvSpPr>
        <p:spPr>
          <a:xfrm>
            <a:off x="4118005" y="9017587"/>
            <a:ext cx="2743200" cy="164592"/>
          </a:xfrm>
        </p:spPr>
        <p:txBody>
          <a:bodyPr/>
          <a:lstStyle/>
          <a:p>
            <a:r>
              <a:rPr lang="en-US" dirty="0"/>
              <a:t>Contoso Pharmaceuticals</a:t>
            </a:r>
          </a:p>
        </p:txBody>
      </p:sp>
      <p:sp>
        <p:nvSpPr>
          <p:cNvPr id="103" name="Text Placeholder 102">
            <a:extLst>
              <a:ext uri="{FF2B5EF4-FFF2-40B4-BE49-F238E27FC236}">
                <a16:creationId xmlns:a16="http://schemas.microsoft.com/office/drawing/2014/main" id="{398CF1C4-19FA-32AC-B5E0-C360DBBC199C}"/>
              </a:ext>
            </a:extLst>
          </p:cNvPr>
          <p:cNvSpPr>
            <a:spLocks noGrp="1"/>
          </p:cNvSpPr>
          <p:nvPr>
            <p:ph type="body" sz="quarter" idx="266"/>
          </p:nvPr>
        </p:nvSpPr>
        <p:spPr>
          <a:xfrm>
            <a:off x="4118005" y="9203789"/>
            <a:ext cx="2743200" cy="161609"/>
          </a:xfrm>
        </p:spPr>
        <p:txBody>
          <a:bodyPr/>
          <a:lstStyle/>
          <a:p>
            <a:r>
              <a:rPr lang="en-US" dirty="0"/>
              <a:t>1234 First Street, Brunswick, GA 98052</a:t>
            </a:r>
          </a:p>
        </p:txBody>
      </p:sp>
      <p:sp>
        <p:nvSpPr>
          <p:cNvPr id="104" name="Text Placeholder 103" descr="Logo placeholder">
            <a:extLst>
              <a:ext uri="{FF2B5EF4-FFF2-40B4-BE49-F238E27FC236}">
                <a16:creationId xmlns:a16="http://schemas.microsoft.com/office/drawing/2014/main" id="{61636FE5-4BB3-60E7-EB67-6A72E5010C09}"/>
              </a:ext>
            </a:extLst>
          </p:cNvPr>
          <p:cNvSpPr>
            <a:spLocks noGrp="1"/>
          </p:cNvSpPr>
          <p:nvPr>
            <p:ph type="body" sz="quarter" idx="267"/>
          </p:nvPr>
        </p:nvSpPr>
        <p:spPr>
          <a:xfrm>
            <a:off x="4118005" y="9424968"/>
            <a:ext cx="137160" cy="128016"/>
          </a:xfrm>
        </p:spPr>
        <p:txBody>
          <a:bodyPr/>
          <a:lstStyle/>
          <a:p>
            <a:r>
              <a:rPr lang="en-US" dirty="0"/>
              <a:t>T</a:t>
            </a:r>
          </a:p>
        </p:txBody>
      </p:sp>
      <p:sp>
        <p:nvSpPr>
          <p:cNvPr id="105" name="Text Placeholder 104">
            <a:extLst>
              <a:ext uri="{FF2B5EF4-FFF2-40B4-BE49-F238E27FC236}">
                <a16:creationId xmlns:a16="http://schemas.microsoft.com/office/drawing/2014/main" id="{880D9BAD-DAFA-A386-C2EE-76C60DBE30BF}"/>
              </a:ext>
            </a:extLst>
          </p:cNvPr>
          <p:cNvSpPr>
            <a:spLocks noGrp="1"/>
          </p:cNvSpPr>
          <p:nvPr>
            <p:ph type="body" sz="quarter" idx="268"/>
          </p:nvPr>
        </p:nvSpPr>
        <p:spPr>
          <a:xfrm>
            <a:off x="4240394" y="9424968"/>
            <a:ext cx="822960" cy="128016"/>
          </a:xfrm>
        </p:spPr>
        <p:txBody>
          <a:bodyPr/>
          <a:lstStyle/>
          <a:p>
            <a:r>
              <a:rPr lang="en-US" dirty="0"/>
              <a:t>360.555.0150</a:t>
            </a:r>
          </a:p>
        </p:txBody>
      </p:sp>
      <p:sp>
        <p:nvSpPr>
          <p:cNvPr id="106" name="Text Placeholder 105">
            <a:extLst>
              <a:ext uri="{FF2B5EF4-FFF2-40B4-BE49-F238E27FC236}">
                <a16:creationId xmlns:a16="http://schemas.microsoft.com/office/drawing/2014/main" id="{6D1015F3-C55D-429D-7E31-AFBEF1056B91}"/>
              </a:ext>
            </a:extLst>
          </p:cNvPr>
          <p:cNvSpPr>
            <a:spLocks noGrp="1"/>
          </p:cNvSpPr>
          <p:nvPr>
            <p:ph type="body" sz="quarter" idx="269"/>
          </p:nvPr>
        </p:nvSpPr>
        <p:spPr>
          <a:xfrm>
            <a:off x="5121869" y="9424968"/>
            <a:ext cx="137160" cy="128016"/>
          </a:xfrm>
        </p:spPr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5A005D97-C775-A444-E669-B4E40FFF7F59}"/>
              </a:ext>
            </a:extLst>
          </p:cNvPr>
          <p:cNvSpPr>
            <a:spLocks noGrp="1"/>
          </p:cNvSpPr>
          <p:nvPr>
            <p:ph type="body" sz="quarter" idx="270"/>
          </p:nvPr>
        </p:nvSpPr>
        <p:spPr>
          <a:xfrm>
            <a:off x="5230993" y="9424968"/>
            <a:ext cx="1630214" cy="128016"/>
          </a:xfrm>
        </p:spPr>
        <p:txBody>
          <a:bodyPr/>
          <a:lstStyle/>
          <a:p>
            <a:r>
              <a:rPr lang="en-US" dirty="0"/>
              <a:t>rtamburello@contoso.com</a:t>
            </a:r>
          </a:p>
        </p:txBody>
      </p:sp>
      <p:sp>
        <p:nvSpPr>
          <p:cNvPr id="108" name="Text Placeholder 107" descr="Logo placeholder">
            <a:extLst>
              <a:ext uri="{FF2B5EF4-FFF2-40B4-BE49-F238E27FC236}">
                <a16:creationId xmlns:a16="http://schemas.microsoft.com/office/drawing/2014/main" id="{B0A89ED1-017B-6DFB-0294-0FC2A73163D6}"/>
              </a:ext>
            </a:extLst>
          </p:cNvPr>
          <p:cNvSpPr>
            <a:spLocks noGrp="1"/>
          </p:cNvSpPr>
          <p:nvPr>
            <p:ph type="body" sz="quarter" idx="271"/>
          </p:nvPr>
        </p:nvSpPr>
        <p:spPr>
          <a:xfrm>
            <a:off x="4117810" y="9577617"/>
            <a:ext cx="137160" cy="128016"/>
          </a:xfrm>
        </p:spPr>
        <p:txBody>
          <a:bodyPr/>
          <a:lstStyle/>
          <a:p>
            <a:r>
              <a:rPr lang="en-US" dirty="0"/>
              <a:t>W</a:t>
            </a:r>
          </a:p>
        </p:txBody>
      </p:sp>
      <p:sp>
        <p:nvSpPr>
          <p:cNvPr id="109" name="Text Placeholder 108">
            <a:extLst>
              <a:ext uri="{FF2B5EF4-FFF2-40B4-BE49-F238E27FC236}">
                <a16:creationId xmlns:a16="http://schemas.microsoft.com/office/drawing/2014/main" id="{7D48B941-47BD-9C31-FFBF-71581D705EB0}"/>
              </a:ext>
            </a:extLst>
          </p:cNvPr>
          <p:cNvSpPr>
            <a:spLocks noGrp="1"/>
          </p:cNvSpPr>
          <p:nvPr>
            <p:ph type="body" sz="quarter" idx="272"/>
          </p:nvPr>
        </p:nvSpPr>
        <p:spPr>
          <a:xfrm>
            <a:off x="4240198" y="9577617"/>
            <a:ext cx="2620813" cy="128016"/>
          </a:xfrm>
        </p:spPr>
        <p:txBody>
          <a:bodyPr/>
          <a:lstStyle/>
          <a:p>
            <a:r>
              <a:rPr lang="en-US" dirty="0"/>
              <a:t>www.contoso.com</a:t>
            </a:r>
          </a:p>
        </p:txBody>
      </p:sp>
    </p:spTree>
    <p:extLst>
      <p:ext uri="{BB962C8B-B14F-4D97-AF65-F5344CB8AC3E}">
        <p14:creationId xmlns:p14="http://schemas.microsoft.com/office/powerpoint/2010/main" val="346422482"/>
      </p:ext>
    </p:extLst>
  </p:cSld>
  <p:clrMapOvr>
    <a:masterClrMapping/>
  </p:clrMapOvr>
</p:sld>
</file>

<file path=ppt/theme/theme12.xml><?xml version="1.0" encoding="utf-8"?>
<a:theme xmlns:a="http://schemas.openxmlformats.org/drawingml/2006/main" name="Custom">
  <a:themeElements>
    <a:clrScheme name="Whitepape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73A2C"/>
      </a:accent1>
      <a:accent2>
        <a:srgbClr val="FEF8F2"/>
      </a:accent2>
      <a:accent3>
        <a:srgbClr val="244655"/>
      </a:accent3>
      <a:accent4>
        <a:srgbClr val="DD923B"/>
      </a:accent4>
      <a:accent5>
        <a:srgbClr val="D8AD63"/>
      </a:accent5>
      <a:accent6>
        <a:srgbClr val="95A8B4"/>
      </a:accent6>
      <a:hlink>
        <a:srgbClr val="0563C1"/>
      </a:hlink>
      <a:folHlink>
        <a:srgbClr val="954F72"/>
      </a:folHlink>
    </a:clrScheme>
    <a:fontScheme name="Custom 74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001100_Win32_SL_v4" id="{B654EB29-DA0A-4768-873C-09FB2EECD434}" vid="{1E8151A0-569F-43DE-BE72-F6B7FB2B62DA}"/>
    </a:ext>
  </a:extLst>
</a:theme>
</file>

<file path=ppt/theme/theme21.xml><?xml version="1.0" encoding="utf-8"?>
<a:theme xmlns:a="http://schemas.openxmlformats.org/drawingml/2006/main" name="Office Theme">
  <a:themeElements>
    <a:clrScheme name="Business_Cards_Left_Aligne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42828"/>
      </a:accent4>
      <a:accent5>
        <a:srgbClr val="57432F"/>
      </a:accent5>
      <a:accent6>
        <a:srgbClr val="0070C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Office Theme">
  <a:themeElements>
    <a:clrScheme name="Business_Cards_Left_Aligne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42828"/>
      </a:accent4>
      <a:accent5>
        <a:srgbClr val="57432F"/>
      </a:accent5>
      <a:accent6>
        <a:srgbClr val="0070C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3.xml><?xml version="1.0" encoding="utf-8"?>
<ds:datastoreItem xmlns:ds="http://schemas.openxmlformats.org/officeDocument/2006/customXml" ds:itemID="{8D50DAB7-05A4-47A8-BB9D-FC93AE3C7D09}"/>
</file>

<file path=customXml/itemProps22.xml><?xml version="1.0" encoding="utf-8"?>
<ds:datastoreItem xmlns:ds="http://schemas.openxmlformats.org/officeDocument/2006/customXml" ds:itemID="{F1729278-FE4E-4FA7-A5EE-10A93E071119}"/>
</file>

<file path=customXml/itemProps31.xml><?xml version="1.0" encoding="utf-8"?>
<ds:datastoreItem xmlns:ds="http://schemas.openxmlformats.org/officeDocument/2006/customXml" ds:itemID="{52F46D63-5303-45A3-A106-89822C34ABC5}"/>
</file>

<file path=docMetadata/LabelInfo.xml><?xml version="1.0" encoding="utf-8"?>
<clbl:labelList xmlns:clbl="http://schemas.microsoft.com/office/2020/mipLabelMetadata"/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283</ap:Words>
  <ap:Application>Microsoft Office PowerPoint</ap:Application>
  <ap:PresentationFormat>Custom</ap:PresentationFormat>
  <ap:Paragraphs>102</ap:Paragraphs>
  <ap:Slides>1</ap:Slides>
  <ap:Notes>1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5">
      <vt:lpstr>Arial</vt:lpstr>
      <vt:lpstr>Cambria</vt:lpstr>
      <vt:lpstr>Gill Sans MT</vt:lpstr>
      <vt:lpstr>Custom</vt:lpstr>
      <vt:lpstr>Business Cards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2023-09-26T10:34:27Z</dcterms:created>
  <dcterms:modified xsi:type="dcterms:W3CDTF">2023-10-16T02:45:45Z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