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6" r:id="rId2"/>
    <p:sldId id="257"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7" d="100"/>
          <a:sy n="67" d="100"/>
        </p:scale>
        <p:origin x="2034" y="90"/>
      </p:cViewPr>
      <p:guideLst>
        <p:guide orient="horz" pos="3168"/>
        <p:guide pos="2448"/>
      </p:guideLst>
    </p:cSldViewPr>
  </p:slideViewPr>
  <p:notesTextViewPr>
    <p:cViewPr>
      <p:scale>
        <a:sx n="1" d="1"/>
        <a:sy n="1" d="1"/>
      </p:scale>
      <p:origin x="0" y="0"/>
    </p:cViewPr>
  </p:notesTextViewPr>
  <p:notesViewPr>
    <p:cSldViewPr snapToGrid="0">
      <p:cViewPr varScale="1">
        <p:scale>
          <a:sx n="79" d="100"/>
          <a:sy n="79" d="100"/>
        </p:scale>
        <p:origin x="266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A65721-4AD9-4F4E-91E4-B38E00E4EEF4}" type="datetimeFigureOut">
              <a:rPr lang="en-US"/>
              <a:t>5/15/2014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D8C508-A143-4FC7-94DD-2868E3E037EE}" type="slidenum">
              <a:rPr/>
              <a:t>‹#›</a:t>
            </a:fld>
            <a:endParaRPr/>
          </a:p>
        </p:txBody>
      </p:sp>
    </p:spTree>
    <p:extLst>
      <p:ext uri="{BB962C8B-B14F-4D97-AF65-F5344CB8AC3E}">
        <p14:creationId xmlns:p14="http://schemas.microsoft.com/office/powerpoint/2010/main" val="3691609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DC5D78-39BE-4C7D-9783-22D5EAEFC7B2}" type="datetimeFigureOut">
              <a:rPr lang="en-US"/>
              <a:t>5/15/2014</a:t>
            </a:fld>
            <a:endParaRPr/>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FBA75-BA90-4A61-9717-741EDD6841F0}" type="slidenum">
              <a:rPr/>
              <a:t>‹#›</a:t>
            </a:fld>
            <a:endParaRPr/>
          </a:p>
        </p:txBody>
      </p:sp>
    </p:spTree>
    <p:extLst>
      <p:ext uri="{BB962C8B-B14F-4D97-AF65-F5344CB8AC3E}">
        <p14:creationId xmlns:p14="http://schemas.microsoft.com/office/powerpoint/2010/main" val="3706015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be shy! To add your own message or let them know who this card is from, just select the text on this page and enter your text. (The text at the top will turn upside down all by itself.)</a:t>
            </a:r>
            <a:endParaRPr lang="en-US" dirty="0"/>
          </a:p>
        </p:txBody>
      </p:sp>
      <p:sp>
        <p:nvSpPr>
          <p:cNvPr id="4" name="Slide Number Placeholder 3"/>
          <p:cNvSpPr>
            <a:spLocks noGrp="1"/>
          </p:cNvSpPr>
          <p:nvPr>
            <p:ph type="sldNum" sz="quarter" idx="10"/>
          </p:nvPr>
        </p:nvSpPr>
        <p:spPr/>
        <p:txBody>
          <a:bodyPr/>
          <a:lstStyle/>
          <a:p>
            <a:fld id="{41EFBA75-BA90-4A61-9717-741EDD6841F0}" type="slidenum">
              <a:rPr lang="en-US" smtClean="0"/>
              <a:t>1</a:t>
            </a:fld>
            <a:endParaRPr lang="en-US"/>
          </a:p>
        </p:txBody>
      </p:sp>
    </p:spTree>
    <p:extLst>
      <p:ext uri="{BB962C8B-B14F-4D97-AF65-F5344CB8AC3E}">
        <p14:creationId xmlns:p14="http://schemas.microsoft.com/office/powerpoint/2010/main" val="4148424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be shy! To add your own message or let them know who this card is from, just select the text on this page and enter your text. (The text at the top will turn upside down all by itself.)</a:t>
            </a:r>
            <a:endParaRPr lang="en-US" dirty="0"/>
          </a:p>
        </p:txBody>
      </p:sp>
      <p:sp>
        <p:nvSpPr>
          <p:cNvPr id="4" name="Slide Number Placeholder 3"/>
          <p:cNvSpPr>
            <a:spLocks noGrp="1"/>
          </p:cNvSpPr>
          <p:nvPr>
            <p:ph type="sldNum" sz="quarter" idx="10"/>
          </p:nvPr>
        </p:nvSpPr>
        <p:spPr/>
        <p:txBody>
          <a:bodyPr/>
          <a:lstStyle/>
          <a:p>
            <a:fld id="{41EFBA75-BA90-4A61-9717-741EDD6841F0}" type="slidenum">
              <a:rPr lang="en-US" smtClean="0"/>
              <a:t>2</a:t>
            </a:fld>
            <a:endParaRPr lang="en-US"/>
          </a:p>
        </p:txBody>
      </p:sp>
    </p:spTree>
    <p:extLst>
      <p:ext uri="{BB962C8B-B14F-4D97-AF65-F5344CB8AC3E}">
        <p14:creationId xmlns:p14="http://schemas.microsoft.com/office/powerpoint/2010/main" val="2298236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grpSp>
        <p:nvGrpSpPr>
          <p:cNvPr id="2" name="Group 1" title="Graphics behind main text"/>
          <p:cNvGrpSpPr/>
          <p:nvPr userDrawn="1"/>
        </p:nvGrpSpPr>
        <p:grpSpPr>
          <a:xfrm>
            <a:off x="456509" y="5467350"/>
            <a:ext cx="6859382" cy="4140874"/>
            <a:chOff x="456509" y="5467350"/>
            <a:chExt cx="6859382" cy="4140874"/>
          </a:xfrm>
        </p:grpSpPr>
        <p:grpSp>
          <p:nvGrpSpPr>
            <p:cNvPr id="5" name="Group 4"/>
            <p:cNvGrpSpPr/>
            <p:nvPr userDrawn="1"/>
          </p:nvGrpSpPr>
          <p:grpSpPr>
            <a:xfrm>
              <a:off x="456509" y="5467350"/>
              <a:ext cx="6859382" cy="4140874"/>
              <a:chOff x="438912" y="5467350"/>
              <a:chExt cx="6859382" cy="4140874"/>
            </a:xfrm>
          </p:grpSpPr>
          <p:sp>
            <p:nvSpPr>
              <p:cNvPr id="32" name="Rectangle 5"/>
              <p:cNvSpPr>
                <a:spLocks noChangeArrowheads="1"/>
              </p:cNvSpPr>
              <p:nvPr userDrawn="1"/>
            </p:nvSpPr>
            <p:spPr bwMode="auto">
              <a:xfrm>
                <a:off x="438912" y="5467350"/>
                <a:ext cx="6858000" cy="4140874"/>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pic>
            <p:nvPicPr>
              <p:cNvPr id="33" name="Picture 32"/>
              <p:cNvPicPr preferRelativeResize="0">
                <a:picLocks/>
              </p:cNvPicPr>
              <p:nvPr userDrawn="1"/>
            </p:nvPicPr>
            <p:blipFill rotWithShape="1">
              <a:blip r:embed="rId2" cstate="print">
                <a:extLst>
                  <a:ext uri="{28A0092B-C50C-407E-A947-70E740481C1C}">
                    <a14:useLocalDpi xmlns:a14="http://schemas.microsoft.com/office/drawing/2010/main" val="0"/>
                  </a:ext>
                </a:extLst>
              </a:blip>
              <a:srcRect/>
              <a:stretch/>
            </p:blipFill>
            <p:spPr>
              <a:xfrm>
                <a:off x="440294" y="5467350"/>
                <a:ext cx="6858000" cy="4140874"/>
              </a:xfrm>
              <a:prstGeom prst="rect">
                <a:avLst/>
              </a:prstGeom>
            </p:spPr>
          </p:pic>
        </p:grpSp>
        <p:sp>
          <p:nvSpPr>
            <p:cNvPr id="34" name="Rectangle 5"/>
            <p:cNvSpPr>
              <a:spLocks noChangeArrowheads="1"/>
            </p:cNvSpPr>
            <p:nvPr userDrawn="1"/>
          </p:nvSpPr>
          <p:spPr bwMode="auto">
            <a:xfrm>
              <a:off x="457200" y="6438608"/>
              <a:ext cx="6858000" cy="208376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13"/>
            <p:cNvSpPr>
              <a:spLocks/>
            </p:cNvSpPr>
            <p:nvPr userDrawn="1"/>
          </p:nvSpPr>
          <p:spPr bwMode="auto">
            <a:xfrm>
              <a:off x="1153838" y="5940451"/>
              <a:ext cx="5464725" cy="3049081"/>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38" name="Text Placeholder 37"/>
          <p:cNvSpPr>
            <a:spLocks noGrp="1"/>
          </p:cNvSpPr>
          <p:nvPr>
            <p:ph type="body" sz="quarter" idx="10" hasCustomPrompt="1"/>
          </p:nvPr>
        </p:nvSpPr>
        <p:spPr>
          <a:xfrm>
            <a:off x="1755183" y="6330559"/>
            <a:ext cx="4262034" cy="2062060"/>
          </a:xfrm>
        </p:spPr>
        <p:txBody>
          <a:bodyPr anchor="ctr">
            <a:normAutofit/>
          </a:bodyPr>
          <a:lstStyle>
            <a:lvl1pPr marL="0" indent="0" algn="ctr">
              <a:lnSpc>
                <a:spcPct val="95000"/>
              </a:lnSpc>
              <a:spcBef>
                <a:spcPts val="0"/>
              </a:spcBef>
              <a:buNone/>
              <a:defRPr sz="7000" cap="none" baseline="0">
                <a:solidFill>
                  <a:schemeClr val="tx1"/>
                </a:solidFill>
                <a:effectLst>
                  <a:outerShdw dist="38100" dir="8100000" algn="ctr" rotWithShape="0">
                    <a:schemeClr val="bg2">
                      <a:lumMod val="75000"/>
                    </a:schemeClr>
                  </a:outerShdw>
                </a:effectLst>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en-US" dirty="0" smtClean="0"/>
              <a:t>Click to edit text</a:t>
            </a:r>
            <a:endParaRPr dirty="0"/>
          </a:p>
        </p:txBody>
      </p:sp>
      <p:sp>
        <p:nvSpPr>
          <p:cNvPr id="17" name="Freeform 13" title="Graphics behind number"/>
          <p:cNvSpPr>
            <a:spLocks/>
          </p:cNvSpPr>
          <p:nvPr userDrawn="1"/>
        </p:nvSpPr>
        <p:spPr bwMode="auto">
          <a:xfrm>
            <a:off x="3201742" y="824853"/>
            <a:ext cx="1368916" cy="83076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3"/>
          </a:solidFill>
          <a:ln w="88900">
            <a:noFill/>
            <a:miter lim="800000"/>
          </a:ln>
          <a:effectLst/>
        </p:spPr>
        <p:txBody>
          <a:bodyPr vert="horz" wrap="square" lIns="91440" tIns="45720" rIns="91440" bIns="45720" numCol="1" anchor="t" anchorCtr="0" compatLnSpc="1">
            <a:prstTxWarp prst="textNoShape">
              <a:avLst/>
            </a:prstTxWarp>
          </a:bodyPr>
          <a:lstStyle/>
          <a:p>
            <a:endParaRPr lang="en-US"/>
          </a:p>
        </p:txBody>
      </p:sp>
      <p:sp>
        <p:nvSpPr>
          <p:cNvPr id="44" name="Text Placeholder 37"/>
          <p:cNvSpPr>
            <a:spLocks noGrp="1"/>
          </p:cNvSpPr>
          <p:nvPr>
            <p:ph type="body" sz="quarter" idx="11" hasCustomPrompt="1"/>
          </p:nvPr>
        </p:nvSpPr>
        <p:spPr>
          <a:xfrm rot="10800000">
            <a:off x="3201742" y="821966"/>
            <a:ext cx="1368916" cy="833656"/>
          </a:xfrm>
        </p:spPr>
        <p:txBody>
          <a:bodyPr anchor="ctr">
            <a:noAutofit/>
          </a:bodyPr>
          <a:lstStyle>
            <a:lvl1pPr marL="0" indent="0" algn="ctr">
              <a:spcBef>
                <a:spcPts val="0"/>
              </a:spcBef>
              <a:buNone/>
              <a:defRPr sz="4800" cap="none" baseline="0">
                <a:solidFill>
                  <a:schemeClr val="bg1"/>
                </a:solidFill>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dirty="0"/>
              <a:t>#</a:t>
            </a:r>
          </a:p>
        </p:txBody>
      </p:sp>
    </p:spTree>
    <p:extLst>
      <p:ext uri="{BB962C8B-B14F-4D97-AF65-F5344CB8AC3E}">
        <p14:creationId xmlns:p14="http://schemas.microsoft.com/office/powerpoint/2010/main" val="2442847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7" name="Freeform 13" title="Graphic behind inside text"/>
          <p:cNvSpPr>
            <a:spLocks/>
          </p:cNvSpPr>
          <p:nvPr userDrawn="1"/>
        </p:nvSpPr>
        <p:spPr bwMode="auto">
          <a:xfrm>
            <a:off x="715351" y="1435030"/>
            <a:ext cx="6341698" cy="2141023"/>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3"/>
          </a:solidFill>
          <a:ln w="88900">
            <a:noFill/>
            <a:miter lim="800000"/>
          </a:ln>
          <a:effectLst/>
        </p:spPr>
        <p:txBody>
          <a:bodyPr vert="horz" wrap="square" lIns="91440" tIns="45720" rIns="91440" bIns="45720" numCol="1" anchor="t" anchorCtr="0" compatLnSpc="1">
            <a:prstTxWarp prst="textNoShape">
              <a:avLst/>
            </a:prstTxWarp>
          </a:bodyPr>
          <a:lstStyle/>
          <a:p>
            <a:endParaRPr lang="en-US"/>
          </a:p>
        </p:txBody>
      </p:sp>
      <p:sp>
        <p:nvSpPr>
          <p:cNvPr id="38" name="Text Placeholder 37"/>
          <p:cNvSpPr>
            <a:spLocks noGrp="1"/>
          </p:cNvSpPr>
          <p:nvPr userDrawn="1">
            <p:ph type="body" sz="quarter" idx="10"/>
          </p:nvPr>
        </p:nvSpPr>
        <p:spPr>
          <a:xfrm rot="10800000">
            <a:off x="1054768" y="1738094"/>
            <a:ext cx="5662864" cy="1553884"/>
          </a:xfrm>
        </p:spPr>
        <p:txBody>
          <a:bodyPr anchor="ctr">
            <a:normAutofit/>
          </a:bodyPr>
          <a:lstStyle>
            <a:lvl1pPr marL="0" indent="0" algn="ctr">
              <a:spcBef>
                <a:spcPts val="0"/>
              </a:spcBef>
              <a:buNone/>
              <a:defRPr sz="5000" cap="none" baseline="0">
                <a:solidFill>
                  <a:schemeClr val="bg1"/>
                </a:solidFill>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dirty="0"/>
              <a:t>Click to edit Master text styles</a:t>
            </a:r>
          </a:p>
        </p:txBody>
      </p:sp>
    </p:spTree>
    <p:extLst>
      <p:ext uri="{BB962C8B-B14F-4D97-AF65-F5344CB8AC3E}">
        <p14:creationId xmlns:p14="http://schemas.microsoft.com/office/powerpoint/2010/main" val="3195577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FB0A475-792E-49D8-A3BF-562786D15E81}" type="datetimeFigureOut">
              <a:rPr lang="en-US"/>
              <a:t>5/15/2014</a:t>
            </a:fld>
            <a:endParaRP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E45FB2E-A192-40A4-8E73-CB7FF38F46A2}" type="slidenum">
              <a:rPr/>
              <a:t>‹#›</a:t>
            </a:fld>
            <a:endParaRPr/>
          </a:p>
        </p:txBody>
      </p:sp>
    </p:spTree>
    <p:extLst>
      <p:ext uri="{BB962C8B-B14F-4D97-AF65-F5344CB8AC3E}">
        <p14:creationId xmlns:p14="http://schemas.microsoft.com/office/powerpoint/2010/main" val="893212557"/>
      </p:ext>
    </p:extLst>
  </p:cSld>
  <p:clrMap bg1="lt1" tx1="dk1" bg2="lt2" tx2="dk2" accent1="accent1" accent2="accent2" accent3="accent3" accent4="accent4" accent5="accent5" accent6="accent6" hlink="hlink" folHlink="folHlink"/>
  <p:sldLayoutIdLst>
    <p:sldLayoutId id="2147483680" r:id="rId1"/>
    <p:sldLayoutId id="2147483681"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p:txBody>
          <a:bodyPr>
            <a:normAutofit lnSpcReduction="10000"/>
          </a:bodyPr>
          <a:lstStyle/>
          <a:p>
            <a:r>
              <a:rPr lang="en-US" dirty="0" smtClean="0"/>
              <a:t>happy birthday</a:t>
            </a:r>
            <a:endParaRPr lang="en-US" dirty="0"/>
          </a:p>
        </p:txBody>
      </p:sp>
      <p:sp>
        <p:nvSpPr>
          <p:cNvPr id="8" name="Text Placeholder 7"/>
          <p:cNvSpPr>
            <a:spLocks noGrp="1"/>
          </p:cNvSpPr>
          <p:nvPr>
            <p:ph type="body" sz="quarter" idx="11"/>
          </p:nvPr>
        </p:nvSpPr>
        <p:spPr/>
        <p:txBody>
          <a:bodyPr/>
          <a:lstStyle/>
          <a:p>
            <a:r>
              <a:rPr lang="en-US" dirty="0" smtClean="0"/>
              <a:t>21</a:t>
            </a:r>
            <a:endParaRPr lang="en-US" dirty="0"/>
          </a:p>
        </p:txBody>
      </p:sp>
    </p:spTree>
    <p:extLst>
      <p:ext uri="{BB962C8B-B14F-4D97-AF65-F5344CB8AC3E}">
        <p14:creationId xmlns:p14="http://schemas.microsoft.com/office/powerpoint/2010/main" val="13955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happy 21st birthday</a:t>
            </a:r>
            <a:endParaRPr lang="en-US" dirty="0"/>
          </a:p>
        </p:txBody>
      </p:sp>
    </p:spTree>
    <p:extLst>
      <p:ext uri="{BB962C8B-B14F-4D97-AF65-F5344CB8AC3E}">
        <p14:creationId xmlns:p14="http://schemas.microsoft.com/office/powerpoint/2010/main" val="274829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irthday Card Blue Ribbon">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ustom 17">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dayCardBlueRibbon.potx" id="{51735B83-B3BE-41CA-9646-08DB68528353}" vid="{72634A91-A8C8-4B4D-8B58-72125C8FC400}"/>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98</Words>
  <Application>Microsoft Office PowerPoint</Application>
  <PresentationFormat>Custom</PresentationFormat>
  <Paragraphs>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Birthday Card Blue Ribbon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3</cp:revision>
  <dcterms:created xsi:type="dcterms:W3CDTF">2014-05-12T20:59:13Z</dcterms:created>
  <dcterms:modified xsi:type="dcterms:W3CDTF">2014-05-15T20:01:49Z</dcterms:modified>
</cp:coreProperties>
</file>