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"/>
  </p:notes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4832" autoAdjust="0"/>
  </p:normalViewPr>
  <p:slideViewPr>
    <p:cSldViewPr snapToGrid="0">
      <p:cViewPr varScale="1">
        <p:scale>
          <a:sx n="83" d="100"/>
          <a:sy n="83" d="100"/>
        </p:scale>
        <p:origin x="108" y="5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95A5A3-7284-4F3B-9357-E14A3383FD6B}" type="datetimeFigureOut">
              <a:rPr lang="en-US" smtClean="0"/>
              <a:t>4/17/2014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4098C6-BC0E-4BC5-AF80-870E9FD8E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199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Add</a:t>
            </a:r>
            <a:r>
              <a:rPr lang="en-US" baseline="0" smtClean="0"/>
              <a:t> your own dates and event details to the flag markers. Move the flags along the timeline to match your event dates. Copy and paste a flag to add more.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4098C6-BC0E-4BC5-AF80-870E9FD8E24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2432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9A9A-B4B0-4B32-B8CD-2E25E95134C4}" type="datetimeFigureOut">
              <a:rPr lang="en-US" dirty="0"/>
              <a:t>4/17/2014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C078-589F-40E3-816C-EE21D62B5BBA}" type="datetimeFigureOut">
              <a:rPr lang="en-US" dirty="0"/>
              <a:t>4/17/2014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518A9-B687-4302-9395-2322403C6656}" type="datetimeFigureOut">
              <a:rPr lang="en-US" dirty="0"/>
              <a:t>4/17/2014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A684-0CB7-41E9-A4DF-5D1C2CA5BF6F}" type="datetimeFigureOut">
              <a:rPr lang="en-US" dirty="0"/>
              <a:t>4/17/2014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D7C35-9E19-4518-A4B2-3B09CD8CC756}" type="datetimeFigureOut">
              <a:rPr lang="en-US" dirty="0"/>
              <a:t>4/17/2014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96DA8-8897-4DDF-BFB6-5D83863C837A}" type="datetimeFigureOut">
              <a:rPr lang="en-US" dirty="0"/>
              <a:t>4/17/2014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BA708-C5F0-412D-90E2-1919F0D196AE}" type="datetimeFigureOut">
              <a:rPr lang="en-US" dirty="0"/>
              <a:t>4/17/2014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8F8FA-EF43-4642-9368-3F4E33039BD9}" type="datetimeFigureOut">
              <a:rPr lang="en-US" dirty="0"/>
              <a:t>4/17/2014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E721-B01C-4D5D-A3CA-2E5518383F10}" type="datetimeFigureOut">
              <a:rPr lang="en-US" dirty="0"/>
              <a:t>4/17/2014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513FEF9-69D0-4F8C-A336-59491FBEDC47}" type="datetimeFigureOut">
              <a:rPr lang="en-US" dirty="0"/>
              <a:t>4/17/2014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21DC-8981-44E6-BC8C-2BA8F673FFBB}" type="datetimeFigureOut">
              <a:rPr lang="en-US" dirty="0"/>
              <a:t>4/17/2014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5D3-0140-4E75-8D7F-C0623D06DFD7}" type="datetimeFigureOut">
              <a:rPr lang="en-US" dirty="0"/>
              <a:t>4/17/2014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66F9-5B40-48E0-8DFD-99EF944CDD22}" type="datetimeFigureOut">
              <a:rPr lang="en-US" dirty="0"/>
              <a:t>4/17/2014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98D6B-2C72-4E21-9893-A649C6E2A47D}" type="datetimeFigureOut">
              <a:rPr lang="en-US" dirty="0"/>
              <a:t>4/17/2014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811C9-A66C-49F0-970E-F7B68D9109A0}" type="datetimeFigureOut">
              <a:rPr lang="en-US" dirty="0"/>
              <a:t>4/17/2014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609600" y="2057400"/>
            <a:ext cx="10972800" cy="4800600"/>
            <a:chOff x="609600" y="0"/>
            <a:chExt cx="10972800" cy="6858000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609600" y="0"/>
              <a:ext cx="0" cy="6858000"/>
            </a:xfrm>
            <a:prstGeom prst="line">
              <a:avLst/>
            </a:prstGeom>
            <a:ln w="19050">
              <a:gradFill flip="none" rotWithShape="1">
                <a:gsLst>
                  <a:gs pos="0">
                    <a:schemeClr val="tx1">
                      <a:alpha val="0"/>
                    </a:schemeClr>
                  </a:gs>
                  <a:gs pos="100000">
                    <a:schemeClr val="tx1">
                      <a:alpha val="50000"/>
                    </a:schemeClr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1219200" y="0"/>
              <a:ext cx="0" cy="6858000"/>
            </a:xfrm>
            <a:prstGeom prst="line">
              <a:avLst/>
            </a:prstGeom>
            <a:ln w="19050">
              <a:gradFill flip="none" rotWithShape="1">
                <a:gsLst>
                  <a:gs pos="0">
                    <a:schemeClr val="tx1">
                      <a:alpha val="0"/>
                    </a:schemeClr>
                  </a:gs>
                  <a:gs pos="100000">
                    <a:schemeClr val="tx1">
                      <a:alpha val="50000"/>
                    </a:schemeClr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1828800" y="0"/>
              <a:ext cx="0" cy="6858000"/>
            </a:xfrm>
            <a:prstGeom prst="line">
              <a:avLst/>
            </a:prstGeom>
            <a:ln w="19050">
              <a:gradFill flip="none" rotWithShape="1">
                <a:gsLst>
                  <a:gs pos="0">
                    <a:schemeClr val="tx1">
                      <a:alpha val="0"/>
                    </a:schemeClr>
                  </a:gs>
                  <a:gs pos="100000">
                    <a:schemeClr val="tx1">
                      <a:alpha val="50000"/>
                    </a:schemeClr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2438400" y="0"/>
              <a:ext cx="0" cy="6858000"/>
            </a:xfrm>
            <a:prstGeom prst="line">
              <a:avLst/>
            </a:prstGeom>
            <a:ln w="19050">
              <a:gradFill flip="none" rotWithShape="1">
                <a:gsLst>
                  <a:gs pos="0">
                    <a:schemeClr val="tx1">
                      <a:alpha val="0"/>
                    </a:schemeClr>
                  </a:gs>
                  <a:gs pos="100000">
                    <a:schemeClr val="tx1">
                      <a:alpha val="50000"/>
                    </a:schemeClr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3048000" y="0"/>
              <a:ext cx="0" cy="6858000"/>
            </a:xfrm>
            <a:prstGeom prst="line">
              <a:avLst/>
            </a:prstGeom>
            <a:ln w="19050">
              <a:gradFill flip="none" rotWithShape="1">
                <a:gsLst>
                  <a:gs pos="0">
                    <a:schemeClr val="tx1">
                      <a:alpha val="0"/>
                    </a:schemeClr>
                  </a:gs>
                  <a:gs pos="100000">
                    <a:schemeClr val="tx1">
                      <a:alpha val="50000"/>
                    </a:schemeClr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3657600" y="0"/>
              <a:ext cx="0" cy="6858000"/>
            </a:xfrm>
            <a:prstGeom prst="line">
              <a:avLst/>
            </a:prstGeom>
            <a:ln w="19050">
              <a:gradFill flip="none" rotWithShape="1">
                <a:gsLst>
                  <a:gs pos="0">
                    <a:schemeClr val="tx1">
                      <a:alpha val="0"/>
                    </a:schemeClr>
                  </a:gs>
                  <a:gs pos="100000">
                    <a:schemeClr val="tx1">
                      <a:alpha val="50000"/>
                    </a:schemeClr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4267200" y="0"/>
              <a:ext cx="0" cy="6858000"/>
            </a:xfrm>
            <a:prstGeom prst="line">
              <a:avLst/>
            </a:prstGeom>
            <a:ln w="19050">
              <a:gradFill flip="none" rotWithShape="1">
                <a:gsLst>
                  <a:gs pos="0">
                    <a:schemeClr val="tx1">
                      <a:alpha val="0"/>
                    </a:schemeClr>
                  </a:gs>
                  <a:gs pos="100000">
                    <a:schemeClr val="tx1">
                      <a:alpha val="50000"/>
                    </a:schemeClr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6096000" y="0"/>
              <a:ext cx="0" cy="6858000"/>
            </a:xfrm>
            <a:prstGeom prst="line">
              <a:avLst/>
            </a:prstGeom>
            <a:ln w="19050">
              <a:gradFill flip="none" rotWithShape="1">
                <a:gsLst>
                  <a:gs pos="0">
                    <a:schemeClr val="tx1">
                      <a:alpha val="0"/>
                    </a:schemeClr>
                  </a:gs>
                  <a:gs pos="100000">
                    <a:schemeClr val="tx1">
                      <a:alpha val="50000"/>
                    </a:schemeClr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4876800" y="0"/>
              <a:ext cx="0" cy="6858000"/>
            </a:xfrm>
            <a:prstGeom prst="line">
              <a:avLst/>
            </a:prstGeom>
            <a:ln w="19050">
              <a:gradFill flip="none" rotWithShape="1">
                <a:gsLst>
                  <a:gs pos="0">
                    <a:schemeClr val="tx1">
                      <a:alpha val="0"/>
                    </a:schemeClr>
                  </a:gs>
                  <a:gs pos="100000">
                    <a:schemeClr val="tx1">
                      <a:alpha val="50000"/>
                    </a:schemeClr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5486400" y="0"/>
              <a:ext cx="0" cy="6858000"/>
            </a:xfrm>
            <a:prstGeom prst="line">
              <a:avLst/>
            </a:prstGeom>
            <a:ln w="19050">
              <a:gradFill flip="none" rotWithShape="1">
                <a:gsLst>
                  <a:gs pos="0">
                    <a:schemeClr val="tx1">
                      <a:alpha val="0"/>
                    </a:schemeClr>
                  </a:gs>
                  <a:gs pos="100000">
                    <a:schemeClr val="tx1">
                      <a:alpha val="50000"/>
                    </a:schemeClr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6705600" y="0"/>
              <a:ext cx="0" cy="6858000"/>
            </a:xfrm>
            <a:prstGeom prst="line">
              <a:avLst/>
            </a:prstGeom>
            <a:ln w="19050">
              <a:gradFill flip="none" rotWithShape="1">
                <a:gsLst>
                  <a:gs pos="0">
                    <a:schemeClr val="tx1">
                      <a:alpha val="0"/>
                    </a:schemeClr>
                  </a:gs>
                  <a:gs pos="100000">
                    <a:schemeClr val="tx1">
                      <a:alpha val="50000"/>
                    </a:schemeClr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7315200" y="0"/>
              <a:ext cx="0" cy="6858000"/>
            </a:xfrm>
            <a:prstGeom prst="line">
              <a:avLst/>
            </a:prstGeom>
            <a:ln w="19050">
              <a:gradFill flip="none" rotWithShape="1">
                <a:gsLst>
                  <a:gs pos="0">
                    <a:schemeClr val="tx1">
                      <a:alpha val="0"/>
                    </a:schemeClr>
                  </a:gs>
                  <a:gs pos="100000">
                    <a:schemeClr val="tx1">
                      <a:alpha val="50000"/>
                    </a:schemeClr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7924800" y="0"/>
              <a:ext cx="0" cy="6858000"/>
            </a:xfrm>
            <a:prstGeom prst="line">
              <a:avLst/>
            </a:prstGeom>
            <a:ln w="19050">
              <a:gradFill flip="none" rotWithShape="1">
                <a:gsLst>
                  <a:gs pos="0">
                    <a:schemeClr val="tx1">
                      <a:alpha val="0"/>
                    </a:schemeClr>
                  </a:gs>
                  <a:gs pos="100000">
                    <a:schemeClr val="tx1">
                      <a:alpha val="50000"/>
                    </a:schemeClr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8534400" y="0"/>
              <a:ext cx="0" cy="6858000"/>
            </a:xfrm>
            <a:prstGeom prst="line">
              <a:avLst/>
            </a:prstGeom>
            <a:ln w="19050">
              <a:gradFill flip="none" rotWithShape="1">
                <a:gsLst>
                  <a:gs pos="0">
                    <a:schemeClr val="tx1">
                      <a:alpha val="0"/>
                    </a:schemeClr>
                  </a:gs>
                  <a:gs pos="100000">
                    <a:schemeClr val="tx1">
                      <a:alpha val="50000"/>
                    </a:schemeClr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9144000" y="0"/>
              <a:ext cx="0" cy="6858000"/>
            </a:xfrm>
            <a:prstGeom prst="line">
              <a:avLst/>
            </a:prstGeom>
            <a:ln w="19050">
              <a:gradFill flip="none" rotWithShape="1">
                <a:gsLst>
                  <a:gs pos="0">
                    <a:schemeClr val="tx1">
                      <a:alpha val="0"/>
                    </a:schemeClr>
                  </a:gs>
                  <a:gs pos="100000">
                    <a:schemeClr val="tx1">
                      <a:alpha val="50000"/>
                    </a:schemeClr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9753600" y="0"/>
              <a:ext cx="0" cy="6858000"/>
            </a:xfrm>
            <a:prstGeom prst="line">
              <a:avLst/>
            </a:prstGeom>
            <a:ln w="19050">
              <a:gradFill flip="none" rotWithShape="1">
                <a:gsLst>
                  <a:gs pos="0">
                    <a:schemeClr val="tx1">
                      <a:alpha val="0"/>
                    </a:schemeClr>
                  </a:gs>
                  <a:gs pos="100000">
                    <a:schemeClr val="tx1">
                      <a:alpha val="50000"/>
                    </a:schemeClr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10363200" y="0"/>
              <a:ext cx="0" cy="6858000"/>
            </a:xfrm>
            <a:prstGeom prst="line">
              <a:avLst/>
            </a:prstGeom>
            <a:ln w="19050">
              <a:gradFill flip="none" rotWithShape="1">
                <a:gsLst>
                  <a:gs pos="0">
                    <a:schemeClr val="tx1">
                      <a:alpha val="0"/>
                    </a:schemeClr>
                  </a:gs>
                  <a:gs pos="100000">
                    <a:schemeClr val="tx1">
                      <a:alpha val="50000"/>
                    </a:schemeClr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10972800" y="0"/>
              <a:ext cx="0" cy="6858000"/>
            </a:xfrm>
            <a:prstGeom prst="line">
              <a:avLst/>
            </a:prstGeom>
            <a:ln w="19050">
              <a:gradFill flip="none" rotWithShape="1">
                <a:gsLst>
                  <a:gs pos="0">
                    <a:schemeClr val="tx1">
                      <a:alpha val="0"/>
                    </a:schemeClr>
                  </a:gs>
                  <a:gs pos="100000">
                    <a:schemeClr val="tx1">
                      <a:alpha val="50000"/>
                    </a:schemeClr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11582400" y="0"/>
              <a:ext cx="0" cy="6858000"/>
            </a:xfrm>
            <a:prstGeom prst="line">
              <a:avLst/>
            </a:prstGeom>
            <a:ln w="19050">
              <a:gradFill flip="none" rotWithShape="1">
                <a:gsLst>
                  <a:gs pos="0">
                    <a:schemeClr val="tx1">
                      <a:alpha val="0"/>
                    </a:schemeClr>
                  </a:gs>
                  <a:gs pos="100000">
                    <a:schemeClr val="tx1">
                      <a:alpha val="50000"/>
                    </a:schemeClr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33"/>
          <p:cNvGrpSpPr/>
          <p:nvPr/>
        </p:nvGrpSpPr>
        <p:grpSpPr>
          <a:xfrm>
            <a:off x="121920" y="5934075"/>
            <a:ext cx="11948160" cy="695325"/>
            <a:chOff x="121920" y="6553200"/>
            <a:chExt cx="11948160" cy="304800"/>
          </a:xfrm>
        </p:grpSpPr>
        <p:grpSp>
          <p:nvGrpSpPr>
            <p:cNvPr id="35" name="Group 34"/>
            <p:cNvGrpSpPr/>
            <p:nvPr/>
          </p:nvGrpSpPr>
          <p:grpSpPr>
            <a:xfrm>
              <a:off x="121920" y="6553200"/>
              <a:ext cx="5852160" cy="304800"/>
              <a:chOff x="121920" y="6553200"/>
              <a:chExt cx="5852160" cy="304800"/>
            </a:xfrm>
          </p:grpSpPr>
          <p:grpSp>
            <p:nvGrpSpPr>
              <p:cNvPr id="87" name="Group 86"/>
              <p:cNvGrpSpPr/>
              <p:nvPr/>
            </p:nvGrpSpPr>
            <p:grpSpPr>
              <a:xfrm>
                <a:off x="731520" y="6553200"/>
                <a:ext cx="365760" cy="304800"/>
                <a:chOff x="-2819400" y="0"/>
                <a:chExt cx="1828800" cy="6858000"/>
              </a:xfrm>
            </p:grpSpPr>
            <p:cxnSp>
              <p:nvCxnSpPr>
                <p:cNvPr id="133" name="Straight Connector 132"/>
                <p:cNvCxnSpPr/>
                <p:nvPr/>
              </p:nvCxnSpPr>
              <p:spPr>
                <a:xfrm>
                  <a:off x="-28194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4" name="Straight Connector 133"/>
                <p:cNvCxnSpPr/>
                <p:nvPr/>
              </p:nvCxnSpPr>
              <p:spPr>
                <a:xfrm>
                  <a:off x="-22098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5" name="Straight Connector 134"/>
                <p:cNvCxnSpPr/>
                <p:nvPr/>
              </p:nvCxnSpPr>
              <p:spPr>
                <a:xfrm>
                  <a:off x="-16002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Straight Connector 135"/>
                <p:cNvCxnSpPr/>
                <p:nvPr/>
              </p:nvCxnSpPr>
              <p:spPr>
                <a:xfrm>
                  <a:off x="-9906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8" name="Group 87"/>
              <p:cNvGrpSpPr/>
              <p:nvPr/>
            </p:nvGrpSpPr>
            <p:grpSpPr>
              <a:xfrm>
                <a:off x="1341120" y="6553200"/>
                <a:ext cx="365760" cy="304800"/>
                <a:chOff x="-2819400" y="0"/>
                <a:chExt cx="1828800" cy="6858000"/>
              </a:xfrm>
            </p:grpSpPr>
            <p:cxnSp>
              <p:nvCxnSpPr>
                <p:cNvPr id="129" name="Straight Connector 128"/>
                <p:cNvCxnSpPr/>
                <p:nvPr/>
              </p:nvCxnSpPr>
              <p:spPr>
                <a:xfrm>
                  <a:off x="-28194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/>
                <p:cNvCxnSpPr/>
                <p:nvPr/>
              </p:nvCxnSpPr>
              <p:spPr>
                <a:xfrm>
                  <a:off x="-22098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Straight Connector 130"/>
                <p:cNvCxnSpPr/>
                <p:nvPr/>
              </p:nvCxnSpPr>
              <p:spPr>
                <a:xfrm>
                  <a:off x="-16002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2" name="Straight Connector 131"/>
                <p:cNvCxnSpPr/>
                <p:nvPr/>
              </p:nvCxnSpPr>
              <p:spPr>
                <a:xfrm>
                  <a:off x="-9906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9" name="Group 88"/>
              <p:cNvGrpSpPr/>
              <p:nvPr/>
            </p:nvGrpSpPr>
            <p:grpSpPr>
              <a:xfrm>
                <a:off x="1950720" y="6553200"/>
                <a:ext cx="365760" cy="304800"/>
                <a:chOff x="-2819400" y="0"/>
                <a:chExt cx="1828800" cy="6858000"/>
              </a:xfrm>
            </p:grpSpPr>
            <p:cxnSp>
              <p:nvCxnSpPr>
                <p:cNvPr id="125" name="Straight Connector 124"/>
                <p:cNvCxnSpPr/>
                <p:nvPr/>
              </p:nvCxnSpPr>
              <p:spPr>
                <a:xfrm>
                  <a:off x="-28194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/>
                <p:cNvCxnSpPr/>
                <p:nvPr/>
              </p:nvCxnSpPr>
              <p:spPr>
                <a:xfrm>
                  <a:off x="-22098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/>
                <p:cNvCxnSpPr/>
                <p:nvPr/>
              </p:nvCxnSpPr>
              <p:spPr>
                <a:xfrm>
                  <a:off x="-16002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Straight Connector 127"/>
                <p:cNvCxnSpPr/>
                <p:nvPr/>
              </p:nvCxnSpPr>
              <p:spPr>
                <a:xfrm>
                  <a:off x="-9906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0" name="Group 89"/>
              <p:cNvGrpSpPr/>
              <p:nvPr/>
            </p:nvGrpSpPr>
            <p:grpSpPr>
              <a:xfrm>
                <a:off x="2560320" y="6553200"/>
                <a:ext cx="365760" cy="304800"/>
                <a:chOff x="-2819400" y="0"/>
                <a:chExt cx="1828800" cy="6858000"/>
              </a:xfrm>
            </p:grpSpPr>
            <p:cxnSp>
              <p:nvCxnSpPr>
                <p:cNvPr id="121" name="Straight Connector 120"/>
                <p:cNvCxnSpPr/>
                <p:nvPr/>
              </p:nvCxnSpPr>
              <p:spPr>
                <a:xfrm>
                  <a:off x="-28194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/>
                <p:cNvCxnSpPr/>
                <p:nvPr/>
              </p:nvCxnSpPr>
              <p:spPr>
                <a:xfrm>
                  <a:off x="-22098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Straight Connector 122"/>
                <p:cNvCxnSpPr/>
                <p:nvPr/>
              </p:nvCxnSpPr>
              <p:spPr>
                <a:xfrm>
                  <a:off x="-16002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/>
                <p:cNvCxnSpPr/>
                <p:nvPr/>
              </p:nvCxnSpPr>
              <p:spPr>
                <a:xfrm>
                  <a:off x="-9906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1" name="Group 90"/>
              <p:cNvGrpSpPr/>
              <p:nvPr/>
            </p:nvGrpSpPr>
            <p:grpSpPr>
              <a:xfrm>
                <a:off x="121920" y="6553200"/>
                <a:ext cx="365760" cy="304800"/>
                <a:chOff x="-2819400" y="0"/>
                <a:chExt cx="1828800" cy="6858000"/>
              </a:xfrm>
            </p:grpSpPr>
            <p:cxnSp>
              <p:nvCxnSpPr>
                <p:cNvPr id="117" name="Straight Connector 116"/>
                <p:cNvCxnSpPr/>
                <p:nvPr/>
              </p:nvCxnSpPr>
              <p:spPr>
                <a:xfrm>
                  <a:off x="-28194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" name="Straight Connector 117"/>
                <p:cNvCxnSpPr/>
                <p:nvPr/>
              </p:nvCxnSpPr>
              <p:spPr>
                <a:xfrm>
                  <a:off x="-22098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9" name="Straight Connector 118"/>
                <p:cNvCxnSpPr/>
                <p:nvPr/>
              </p:nvCxnSpPr>
              <p:spPr>
                <a:xfrm>
                  <a:off x="-16002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0" name="Straight Connector 119"/>
                <p:cNvCxnSpPr/>
                <p:nvPr/>
              </p:nvCxnSpPr>
              <p:spPr>
                <a:xfrm>
                  <a:off x="-9906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2" name="Group 91"/>
              <p:cNvGrpSpPr/>
              <p:nvPr/>
            </p:nvGrpSpPr>
            <p:grpSpPr>
              <a:xfrm>
                <a:off x="3779520" y="6553200"/>
                <a:ext cx="365760" cy="304800"/>
                <a:chOff x="-2819400" y="0"/>
                <a:chExt cx="1828800" cy="6858000"/>
              </a:xfrm>
            </p:grpSpPr>
            <p:cxnSp>
              <p:nvCxnSpPr>
                <p:cNvPr id="113" name="Straight Connector 112"/>
                <p:cNvCxnSpPr/>
                <p:nvPr/>
              </p:nvCxnSpPr>
              <p:spPr>
                <a:xfrm>
                  <a:off x="-28194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/>
                <p:cNvCxnSpPr/>
                <p:nvPr/>
              </p:nvCxnSpPr>
              <p:spPr>
                <a:xfrm>
                  <a:off x="-22098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5" name="Straight Connector 114"/>
                <p:cNvCxnSpPr/>
                <p:nvPr/>
              </p:nvCxnSpPr>
              <p:spPr>
                <a:xfrm>
                  <a:off x="-16002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Straight Connector 115"/>
                <p:cNvCxnSpPr/>
                <p:nvPr/>
              </p:nvCxnSpPr>
              <p:spPr>
                <a:xfrm>
                  <a:off x="-9906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3" name="Group 92"/>
              <p:cNvGrpSpPr/>
              <p:nvPr/>
            </p:nvGrpSpPr>
            <p:grpSpPr>
              <a:xfrm>
                <a:off x="4389120" y="6553200"/>
                <a:ext cx="365760" cy="304800"/>
                <a:chOff x="-2819400" y="0"/>
                <a:chExt cx="1828800" cy="6858000"/>
              </a:xfrm>
            </p:grpSpPr>
            <p:cxnSp>
              <p:nvCxnSpPr>
                <p:cNvPr id="109" name="Straight Connector 108"/>
                <p:cNvCxnSpPr/>
                <p:nvPr/>
              </p:nvCxnSpPr>
              <p:spPr>
                <a:xfrm>
                  <a:off x="-28194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0" name="Straight Connector 109"/>
                <p:cNvCxnSpPr/>
                <p:nvPr/>
              </p:nvCxnSpPr>
              <p:spPr>
                <a:xfrm>
                  <a:off x="-22098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1" name="Straight Connector 110"/>
                <p:cNvCxnSpPr/>
                <p:nvPr/>
              </p:nvCxnSpPr>
              <p:spPr>
                <a:xfrm>
                  <a:off x="-16002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2" name="Straight Connector 111"/>
                <p:cNvCxnSpPr/>
                <p:nvPr/>
              </p:nvCxnSpPr>
              <p:spPr>
                <a:xfrm>
                  <a:off x="-9906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4" name="Group 93"/>
              <p:cNvGrpSpPr/>
              <p:nvPr/>
            </p:nvGrpSpPr>
            <p:grpSpPr>
              <a:xfrm>
                <a:off x="4998720" y="6553200"/>
                <a:ext cx="365760" cy="304800"/>
                <a:chOff x="-2819400" y="0"/>
                <a:chExt cx="1828800" cy="6858000"/>
              </a:xfrm>
            </p:grpSpPr>
            <p:cxnSp>
              <p:nvCxnSpPr>
                <p:cNvPr id="105" name="Straight Connector 104"/>
                <p:cNvCxnSpPr/>
                <p:nvPr/>
              </p:nvCxnSpPr>
              <p:spPr>
                <a:xfrm>
                  <a:off x="-28194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Straight Connector 105"/>
                <p:cNvCxnSpPr/>
                <p:nvPr/>
              </p:nvCxnSpPr>
              <p:spPr>
                <a:xfrm>
                  <a:off x="-22098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Straight Connector 106"/>
                <p:cNvCxnSpPr/>
                <p:nvPr/>
              </p:nvCxnSpPr>
              <p:spPr>
                <a:xfrm>
                  <a:off x="-16002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8" name="Straight Connector 107"/>
                <p:cNvCxnSpPr/>
                <p:nvPr/>
              </p:nvCxnSpPr>
              <p:spPr>
                <a:xfrm>
                  <a:off x="-9906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5" name="Group 94"/>
              <p:cNvGrpSpPr/>
              <p:nvPr/>
            </p:nvGrpSpPr>
            <p:grpSpPr>
              <a:xfrm>
                <a:off x="5608320" y="6553200"/>
                <a:ext cx="365760" cy="304800"/>
                <a:chOff x="-2819400" y="0"/>
                <a:chExt cx="1828800" cy="6858000"/>
              </a:xfrm>
            </p:grpSpPr>
            <p:cxnSp>
              <p:nvCxnSpPr>
                <p:cNvPr id="101" name="Straight Connector 100"/>
                <p:cNvCxnSpPr/>
                <p:nvPr/>
              </p:nvCxnSpPr>
              <p:spPr>
                <a:xfrm>
                  <a:off x="-28194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Straight Connector 101"/>
                <p:cNvCxnSpPr/>
                <p:nvPr/>
              </p:nvCxnSpPr>
              <p:spPr>
                <a:xfrm>
                  <a:off x="-22098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/>
                <p:cNvCxnSpPr/>
                <p:nvPr/>
              </p:nvCxnSpPr>
              <p:spPr>
                <a:xfrm>
                  <a:off x="-16002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Straight Connector 103"/>
                <p:cNvCxnSpPr/>
                <p:nvPr/>
              </p:nvCxnSpPr>
              <p:spPr>
                <a:xfrm>
                  <a:off x="-9906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6" name="Group 95"/>
              <p:cNvGrpSpPr/>
              <p:nvPr/>
            </p:nvGrpSpPr>
            <p:grpSpPr>
              <a:xfrm>
                <a:off x="3169920" y="6553200"/>
                <a:ext cx="365760" cy="304800"/>
                <a:chOff x="-2819400" y="0"/>
                <a:chExt cx="1828800" cy="6858000"/>
              </a:xfrm>
            </p:grpSpPr>
            <p:cxnSp>
              <p:nvCxnSpPr>
                <p:cNvPr id="97" name="Straight Connector 96"/>
                <p:cNvCxnSpPr/>
                <p:nvPr/>
              </p:nvCxnSpPr>
              <p:spPr>
                <a:xfrm>
                  <a:off x="-28194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Straight Connector 97"/>
                <p:cNvCxnSpPr/>
                <p:nvPr/>
              </p:nvCxnSpPr>
              <p:spPr>
                <a:xfrm>
                  <a:off x="-22098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/>
                <p:cNvCxnSpPr/>
                <p:nvPr/>
              </p:nvCxnSpPr>
              <p:spPr>
                <a:xfrm>
                  <a:off x="-16002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Straight Connector 99"/>
                <p:cNvCxnSpPr/>
                <p:nvPr/>
              </p:nvCxnSpPr>
              <p:spPr>
                <a:xfrm>
                  <a:off x="-9906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36" name="Group 35"/>
            <p:cNvGrpSpPr/>
            <p:nvPr/>
          </p:nvGrpSpPr>
          <p:grpSpPr>
            <a:xfrm>
              <a:off x="6217920" y="6553200"/>
              <a:ext cx="5852160" cy="304800"/>
              <a:chOff x="121920" y="6553200"/>
              <a:chExt cx="5852160" cy="304800"/>
            </a:xfrm>
          </p:grpSpPr>
          <p:grpSp>
            <p:nvGrpSpPr>
              <p:cNvPr id="37" name="Group 36"/>
              <p:cNvGrpSpPr/>
              <p:nvPr/>
            </p:nvGrpSpPr>
            <p:grpSpPr>
              <a:xfrm>
                <a:off x="731520" y="6553200"/>
                <a:ext cx="365760" cy="304800"/>
                <a:chOff x="-2819400" y="0"/>
                <a:chExt cx="1828800" cy="6858000"/>
              </a:xfrm>
            </p:grpSpPr>
            <p:cxnSp>
              <p:nvCxnSpPr>
                <p:cNvPr id="83" name="Straight Connector 82"/>
                <p:cNvCxnSpPr/>
                <p:nvPr/>
              </p:nvCxnSpPr>
              <p:spPr>
                <a:xfrm>
                  <a:off x="-28194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/>
                <p:cNvCxnSpPr/>
                <p:nvPr/>
              </p:nvCxnSpPr>
              <p:spPr>
                <a:xfrm>
                  <a:off x="-22098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Straight Connector 84"/>
                <p:cNvCxnSpPr/>
                <p:nvPr/>
              </p:nvCxnSpPr>
              <p:spPr>
                <a:xfrm>
                  <a:off x="-16002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Straight Connector 85"/>
                <p:cNvCxnSpPr/>
                <p:nvPr/>
              </p:nvCxnSpPr>
              <p:spPr>
                <a:xfrm>
                  <a:off x="-9906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8" name="Group 37"/>
              <p:cNvGrpSpPr/>
              <p:nvPr/>
            </p:nvGrpSpPr>
            <p:grpSpPr>
              <a:xfrm>
                <a:off x="1341120" y="6553200"/>
                <a:ext cx="365760" cy="304800"/>
                <a:chOff x="-2819400" y="0"/>
                <a:chExt cx="1828800" cy="6858000"/>
              </a:xfrm>
            </p:grpSpPr>
            <p:cxnSp>
              <p:nvCxnSpPr>
                <p:cNvPr id="79" name="Straight Connector 78"/>
                <p:cNvCxnSpPr/>
                <p:nvPr/>
              </p:nvCxnSpPr>
              <p:spPr>
                <a:xfrm>
                  <a:off x="-28194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Straight Connector 79"/>
                <p:cNvCxnSpPr/>
                <p:nvPr/>
              </p:nvCxnSpPr>
              <p:spPr>
                <a:xfrm>
                  <a:off x="-22098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/>
                <p:cNvCxnSpPr/>
                <p:nvPr/>
              </p:nvCxnSpPr>
              <p:spPr>
                <a:xfrm>
                  <a:off x="-16002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/>
                <p:cNvCxnSpPr/>
                <p:nvPr/>
              </p:nvCxnSpPr>
              <p:spPr>
                <a:xfrm>
                  <a:off x="-9906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9" name="Group 38"/>
              <p:cNvGrpSpPr/>
              <p:nvPr/>
            </p:nvGrpSpPr>
            <p:grpSpPr>
              <a:xfrm>
                <a:off x="1950720" y="6553200"/>
                <a:ext cx="365760" cy="304800"/>
                <a:chOff x="-2819400" y="0"/>
                <a:chExt cx="1828800" cy="6858000"/>
              </a:xfrm>
            </p:grpSpPr>
            <p:cxnSp>
              <p:nvCxnSpPr>
                <p:cNvPr id="75" name="Straight Connector 74"/>
                <p:cNvCxnSpPr/>
                <p:nvPr/>
              </p:nvCxnSpPr>
              <p:spPr>
                <a:xfrm>
                  <a:off x="-28194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Connector 75"/>
                <p:cNvCxnSpPr/>
                <p:nvPr/>
              </p:nvCxnSpPr>
              <p:spPr>
                <a:xfrm>
                  <a:off x="-22098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/>
                <p:cNvCxnSpPr/>
                <p:nvPr/>
              </p:nvCxnSpPr>
              <p:spPr>
                <a:xfrm>
                  <a:off x="-16002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/>
                <p:cNvCxnSpPr/>
                <p:nvPr/>
              </p:nvCxnSpPr>
              <p:spPr>
                <a:xfrm>
                  <a:off x="-9906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0" name="Group 39"/>
              <p:cNvGrpSpPr/>
              <p:nvPr/>
            </p:nvGrpSpPr>
            <p:grpSpPr>
              <a:xfrm>
                <a:off x="2560320" y="6553200"/>
                <a:ext cx="365760" cy="304800"/>
                <a:chOff x="-2819400" y="0"/>
                <a:chExt cx="1828800" cy="6858000"/>
              </a:xfrm>
            </p:grpSpPr>
            <p:cxnSp>
              <p:nvCxnSpPr>
                <p:cNvPr id="71" name="Straight Connector 70"/>
                <p:cNvCxnSpPr/>
                <p:nvPr/>
              </p:nvCxnSpPr>
              <p:spPr>
                <a:xfrm>
                  <a:off x="-28194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" name="Straight Connector 71"/>
                <p:cNvCxnSpPr/>
                <p:nvPr/>
              </p:nvCxnSpPr>
              <p:spPr>
                <a:xfrm>
                  <a:off x="-22098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3" name="Straight Connector 72"/>
                <p:cNvCxnSpPr/>
                <p:nvPr/>
              </p:nvCxnSpPr>
              <p:spPr>
                <a:xfrm>
                  <a:off x="-16002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Straight Connector 73"/>
                <p:cNvCxnSpPr/>
                <p:nvPr/>
              </p:nvCxnSpPr>
              <p:spPr>
                <a:xfrm>
                  <a:off x="-9906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1" name="Group 40"/>
              <p:cNvGrpSpPr/>
              <p:nvPr/>
            </p:nvGrpSpPr>
            <p:grpSpPr>
              <a:xfrm>
                <a:off x="121920" y="6553200"/>
                <a:ext cx="365760" cy="304800"/>
                <a:chOff x="-2819400" y="0"/>
                <a:chExt cx="1828800" cy="6858000"/>
              </a:xfrm>
            </p:grpSpPr>
            <p:cxnSp>
              <p:nvCxnSpPr>
                <p:cNvPr id="67" name="Straight Connector 66"/>
                <p:cNvCxnSpPr/>
                <p:nvPr/>
              </p:nvCxnSpPr>
              <p:spPr>
                <a:xfrm>
                  <a:off x="-28194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/>
                <p:cNvCxnSpPr/>
                <p:nvPr/>
              </p:nvCxnSpPr>
              <p:spPr>
                <a:xfrm>
                  <a:off x="-22098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Straight Connector 68"/>
                <p:cNvCxnSpPr/>
                <p:nvPr/>
              </p:nvCxnSpPr>
              <p:spPr>
                <a:xfrm>
                  <a:off x="-16002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Straight Connector 69"/>
                <p:cNvCxnSpPr/>
                <p:nvPr/>
              </p:nvCxnSpPr>
              <p:spPr>
                <a:xfrm>
                  <a:off x="-9906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2" name="Group 41"/>
              <p:cNvGrpSpPr/>
              <p:nvPr/>
            </p:nvGrpSpPr>
            <p:grpSpPr>
              <a:xfrm>
                <a:off x="3779520" y="6553200"/>
                <a:ext cx="365760" cy="304800"/>
                <a:chOff x="-2819400" y="0"/>
                <a:chExt cx="1828800" cy="6858000"/>
              </a:xfrm>
            </p:grpSpPr>
            <p:cxnSp>
              <p:nvCxnSpPr>
                <p:cNvPr id="63" name="Straight Connector 62"/>
                <p:cNvCxnSpPr/>
                <p:nvPr/>
              </p:nvCxnSpPr>
              <p:spPr>
                <a:xfrm>
                  <a:off x="-28194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Straight Connector 63"/>
                <p:cNvCxnSpPr/>
                <p:nvPr/>
              </p:nvCxnSpPr>
              <p:spPr>
                <a:xfrm>
                  <a:off x="-22098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Connector 64"/>
                <p:cNvCxnSpPr/>
                <p:nvPr/>
              </p:nvCxnSpPr>
              <p:spPr>
                <a:xfrm>
                  <a:off x="-16002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Straight Connector 65"/>
                <p:cNvCxnSpPr/>
                <p:nvPr/>
              </p:nvCxnSpPr>
              <p:spPr>
                <a:xfrm>
                  <a:off x="-9906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3" name="Group 42"/>
              <p:cNvGrpSpPr/>
              <p:nvPr/>
            </p:nvGrpSpPr>
            <p:grpSpPr>
              <a:xfrm>
                <a:off x="4389120" y="6553200"/>
                <a:ext cx="365760" cy="304800"/>
                <a:chOff x="-2819400" y="0"/>
                <a:chExt cx="1828800" cy="6858000"/>
              </a:xfrm>
            </p:grpSpPr>
            <p:cxnSp>
              <p:nvCxnSpPr>
                <p:cNvPr id="59" name="Straight Connector 58"/>
                <p:cNvCxnSpPr/>
                <p:nvPr/>
              </p:nvCxnSpPr>
              <p:spPr>
                <a:xfrm>
                  <a:off x="-28194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Straight Connector 59"/>
                <p:cNvCxnSpPr/>
                <p:nvPr/>
              </p:nvCxnSpPr>
              <p:spPr>
                <a:xfrm>
                  <a:off x="-22098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/>
                <p:cNvCxnSpPr/>
                <p:nvPr/>
              </p:nvCxnSpPr>
              <p:spPr>
                <a:xfrm>
                  <a:off x="-16002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Straight Connector 61"/>
                <p:cNvCxnSpPr/>
                <p:nvPr/>
              </p:nvCxnSpPr>
              <p:spPr>
                <a:xfrm>
                  <a:off x="-9906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4" name="Group 43"/>
              <p:cNvGrpSpPr/>
              <p:nvPr/>
            </p:nvGrpSpPr>
            <p:grpSpPr>
              <a:xfrm>
                <a:off x="4998720" y="6553200"/>
                <a:ext cx="365760" cy="304800"/>
                <a:chOff x="-2819400" y="0"/>
                <a:chExt cx="1828800" cy="6858000"/>
              </a:xfrm>
            </p:grpSpPr>
            <p:cxnSp>
              <p:nvCxnSpPr>
                <p:cNvPr id="55" name="Straight Connector 54"/>
                <p:cNvCxnSpPr/>
                <p:nvPr/>
              </p:nvCxnSpPr>
              <p:spPr>
                <a:xfrm>
                  <a:off x="-28194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>
                <a:xfrm>
                  <a:off x="-22098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>
                <a:xfrm>
                  <a:off x="-16002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>
                <a:xfrm>
                  <a:off x="-9906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5" name="Group 44"/>
              <p:cNvGrpSpPr/>
              <p:nvPr/>
            </p:nvGrpSpPr>
            <p:grpSpPr>
              <a:xfrm>
                <a:off x="5608320" y="6553200"/>
                <a:ext cx="365760" cy="304800"/>
                <a:chOff x="-2819400" y="0"/>
                <a:chExt cx="1828800" cy="6858000"/>
              </a:xfrm>
            </p:grpSpPr>
            <p:cxnSp>
              <p:nvCxnSpPr>
                <p:cNvPr id="51" name="Straight Connector 50"/>
                <p:cNvCxnSpPr/>
                <p:nvPr/>
              </p:nvCxnSpPr>
              <p:spPr>
                <a:xfrm>
                  <a:off x="-28194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Straight Connector 51"/>
                <p:cNvCxnSpPr/>
                <p:nvPr/>
              </p:nvCxnSpPr>
              <p:spPr>
                <a:xfrm>
                  <a:off x="-22098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/>
                <p:cNvCxnSpPr/>
                <p:nvPr/>
              </p:nvCxnSpPr>
              <p:spPr>
                <a:xfrm>
                  <a:off x="-16002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>
                <a:xfrm>
                  <a:off x="-9906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6" name="Group 45"/>
              <p:cNvGrpSpPr/>
              <p:nvPr/>
            </p:nvGrpSpPr>
            <p:grpSpPr>
              <a:xfrm>
                <a:off x="3169920" y="6553200"/>
                <a:ext cx="365760" cy="304800"/>
                <a:chOff x="-2819400" y="0"/>
                <a:chExt cx="1828800" cy="6858000"/>
              </a:xfrm>
            </p:grpSpPr>
            <p:cxnSp>
              <p:nvCxnSpPr>
                <p:cNvPr id="47" name="Straight Connector 46"/>
                <p:cNvCxnSpPr/>
                <p:nvPr/>
              </p:nvCxnSpPr>
              <p:spPr>
                <a:xfrm>
                  <a:off x="-28194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7"/>
                <p:cNvCxnSpPr/>
                <p:nvPr/>
              </p:nvCxnSpPr>
              <p:spPr>
                <a:xfrm>
                  <a:off x="-22098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/>
                <p:cNvCxnSpPr/>
                <p:nvPr/>
              </p:nvCxnSpPr>
              <p:spPr>
                <a:xfrm>
                  <a:off x="-16002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Straight Connector 49"/>
                <p:cNvCxnSpPr/>
                <p:nvPr/>
              </p:nvCxnSpPr>
              <p:spPr>
                <a:xfrm>
                  <a:off x="-9906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8" name="Text Placeholder 137"/>
          <p:cNvSpPr>
            <a:spLocks noGrp="1"/>
          </p:cNvSpPr>
          <p:nvPr>
            <p:ph type="body" sz="quarter" idx="10" hasCustomPrompt="1"/>
          </p:nvPr>
        </p:nvSpPr>
        <p:spPr>
          <a:xfrm rot="16200000">
            <a:off x="140608" y="6077900"/>
            <a:ext cx="980414" cy="365760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 spc="300">
                <a:effectLst/>
              </a:defRPr>
            </a:lvl1pPr>
            <a:lvl2pPr marL="0" indent="0">
              <a:buNone/>
              <a:defRPr sz="1800"/>
            </a:lvl2pPr>
            <a:lvl3pPr marL="0" indent="0">
              <a:buNone/>
              <a:defRPr sz="1800"/>
            </a:lvl3pPr>
            <a:lvl4pPr marL="0" indent="0">
              <a:buNone/>
              <a:defRPr sz="1800"/>
            </a:lvl4pPr>
            <a:lvl5pPr marL="0" indent="0">
              <a:buNone/>
              <a:defRPr sz="1800"/>
            </a:lvl5pPr>
          </a:lstStyle>
          <a:p>
            <a:pPr lvl="0"/>
            <a:r>
              <a:rPr lang="en-US" smtClean="0"/>
              <a:t>YEAR</a:t>
            </a:r>
            <a:endParaRPr lang="en-US"/>
          </a:p>
        </p:txBody>
      </p:sp>
      <p:sp>
        <p:nvSpPr>
          <p:cNvPr id="139" name="Text Placeholder 137"/>
          <p:cNvSpPr>
            <a:spLocks noGrp="1"/>
          </p:cNvSpPr>
          <p:nvPr>
            <p:ph type="body" sz="quarter" idx="11" hasCustomPrompt="1"/>
          </p:nvPr>
        </p:nvSpPr>
        <p:spPr>
          <a:xfrm rot="16200000">
            <a:off x="3160484" y="6077900"/>
            <a:ext cx="980414" cy="365760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 spc="300">
                <a:effectLst/>
              </a:defRPr>
            </a:lvl1pPr>
            <a:lvl2pPr marL="0" indent="0">
              <a:buNone/>
              <a:defRPr sz="1800"/>
            </a:lvl2pPr>
            <a:lvl3pPr marL="0" indent="0">
              <a:buNone/>
              <a:defRPr sz="1800"/>
            </a:lvl3pPr>
            <a:lvl4pPr marL="0" indent="0">
              <a:buNone/>
              <a:defRPr sz="1800"/>
            </a:lvl4pPr>
            <a:lvl5pPr marL="0" indent="0">
              <a:buNone/>
              <a:defRPr sz="1800"/>
            </a:lvl5pPr>
          </a:lstStyle>
          <a:p>
            <a:pPr lvl="0"/>
            <a:r>
              <a:rPr lang="en-US" smtClean="0"/>
              <a:t>YEAR</a:t>
            </a:r>
            <a:endParaRPr lang="en-US"/>
          </a:p>
        </p:txBody>
      </p:sp>
      <p:sp>
        <p:nvSpPr>
          <p:cNvPr id="140" name="Text Placeholder 137"/>
          <p:cNvSpPr>
            <a:spLocks noGrp="1"/>
          </p:cNvSpPr>
          <p:nvPr>
            <p:ph type="body" sz="quarter" idx="12" hasCustomPrompt="1"/>
          </p:nvPr>
        </p:nvSpPr>
        <p:spPr>
          <a:xfrm rot="16200000">
            <a:off x="6221861" y="6077900"/>
            <a:ext cx="980414" cy="365760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 spc="300">
                <a:effectLst/>
              </a:defRPr>
            </a:lvl1pPr>
            <a:lvl2pPr marL="0" indent="0">
              <a:buNone/>
              <a:defRPr sz="1800"/>
            </a:lvl2pPr>
            <a:lvl3pPr marL="0" indent="0">
              <a:buNone/>
              <a:defRPr sz="1800"/>
            </a:lvl3pPr>
            <a:lvl4pPr marL="0" indent="0">
              <a:buNone/>
              <a:defRPr sz="1800"/>
            </a:lvl4pPr>
            <a:lvl5pPr marL="0" indent="0">
              <a:buNone/>
              <a:defRPr sz="1800"/>
            </a:lvl5pPr>
          </a:lstStyle>
          <a:p>
            <a:pPr lvl="0"/>
            <a:r>
              <a:rPr lang="en-US" smtClean="0"/>
              <a:t>YEAR</a:t>
            </a:r>
            <a:endParaRPr lang="en-US"/>
          </a:p>
        </p:txBody>
      </p:sp>
      <p:sp>
        <p:nvSpPr>
          <p:cNvPr id="141" name="Text Placeholder 137"/>
          <p:cNvSpPr>
            <a:spLocks noGrp="1"/>
          </p:cNvSpPr>
          <p:nvPr>
            <p:ph type="body" sz="quarter" idx="13" hasCustomPrompt="1"/>
          </p:nvPr>
        </p:nvSpPr>
        <p:spPr>
          <a:xfrm rot="16200000">
            <a:off x="9270303" y="6077900"/>
            <a:ext cx="980414" cy="365760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 spc="300">
                <a:effectLst/>
              </a:defRPr>
            </a:lvl1pPr>
            <a:lvl2pPr marL="0" indent="0">
              <a:buNone/>
              <a:defRPr sz="1800"/>
            </a:lvl2pPr>
            <a:lvl3pPr marL="0" indent="0">
              <a:buNone/>
              <a:defRPr sz="1800"/>
            </a:lvl3pPr>
            <a:lvl4pPr marL="0" indent="0">
              <a:buNone/>
              <a:defRPr sz="1800"/>
            </a:lvl4pPr>
            <a:lvl5pPr marL="0" indent="0">
              <a:buNone/>
              <a:defRPr sz="1800"/>
            </a:lvl5pPr>
          </a:lstStyle>
          <a:p>
            <a:pPr lvl="0"/>
            <a:r>
              <a:rPr lang="en-US" smtClean="0"/>
              <a:t>YEAR</a:t>
            </a:r>
            <a:endParaRPr lang="en-US"/>
          </a:p>
        </p:txBody>
      </p:sp>
      <p:sp>
        <p:nvSpPr>
          <p:cNvPr id="177" name="Text Placeholder 174"/>
          <p:cNvSpPr>
            <a:spLocks noGrp="1"/>
          </p:cNvSpPr>
          <p:nvPr>
            <p:ph type="body" sz="quarter" idx="29" hasCustomPrompt="1"/>
          </p:nvPr>
        </p:nvSpPr>
        <p:spPr>
          <a:xfrm>
            <a:off x="843794" y="3653736"/>
            <a:ext cx="1325880" cy="2290486"/>
          </a:xfrm>
          <a:blipFill>
            <a:blip r:embed="rId4"/>
            <a:srcRect/>
            <a:stretch>
              <a:fillRect t="-2" b="-87334"/>
            </a:stretch>
          </a:blipFill>
        </p:spPr>
        <p:txBody>
          <a:bodyPr tIns="228600">
            <a:normAutofit/>
          </a:bodyPr>
          <a:lstStyle>
            <a:lvl1pPr marL="60325" indent="-60325">
              <a:spcBef>
                <a:spcPts val="0"/>
              </a:spcBef>
              <a:spcAft>
                <a:spcPts val="2400"/>
              </a:spcAft>
              <a:buFont typeface="Trebuchet MS" panose="020B0603020202020204" pitchFamily="34" charset="0"/>
              <a:buChar char=" "/>
              <a:defRPr sz="1400">
                <a:solidFill>
                  <a:schemeClr val="bg1"/>
                </a:solidFill>
                <a:effectLst/>
              </a:defRPr>
            </a:lvl1pPr>
            <a:lvl2pPr marL="109728" indent="-47625">
              <a:buFont typeface="Trebuchet MS" panose="020B0603020202020204" pitchFamily="34" charset="0"/>
              <a:buChar char=" "/>
              <a:defRPr sz="1200">
                <a:effectLst/>
              </a:defRPr>
            </a:lvl2pPr>
            <a:lvl3pPr marL="164592" indent="-45720">
              <a:buFont typeface="Trebuchet MS" panose="020B0603020202020204" pitchFamily="34" charset="0"/>
              <a:buChar char=" "/>
              <a:defRPr sz="1200">
                <a:effectLst/>
              </a:defRPr>
            </a:lvl3pPr>
            <a:lvl4pPr marL="64008" indent="0">
              <a:buFont typeface="Trebuchet MS" panose="020B0603020202020204" pitchFamily="34" charset="0"/>
              <a:buNone/>
              <a:defRPr sz="1200">
                <a:effectLst/>
              </a:defRPr>
            </a:lvl4pPr>
            <a:lvl5pPr marL="109728" indent="-45720">
              <a:buFont typeface="Trebuchet MS" panose="020B0603020202020204" pitchFamily="34" charset="0"/>
              <a:buChar char=" "/>
              <a:defRPr sz="1200">
                <a:effectLst/>
              </a:defRPr>
            </a:lvl5pPr>
            <a:lvl6pPr marL="109728" indent="-45720">
              <a:buFont typeface="Trebuchet MS" panose="020B0603020202020204" pitchFamily="34" charset="0"/>
              <a:buChar char=" "/>
              <a:defRPr sz="1200"/>
            </a:lvl6pPr>
            <a:lvl7pPr marL="109728" indent="-45720">
              <a:buFont typeface="Trebuchet MS" panose="020B0603020202020204" pitchFamily="34" charset="0"/>
              <a:buChar char=" "/>
              <a:defRPr sz="1200"/>
            </a:lvl7pPr>
            <a:lvl8pPr marL="109728" indent="-45720">
              <a:buFont typeface="Trebuchet MS" panose="020B0603020202020204" pitchFamily="34" charset="0"/>
              <a:buChar char=" "/>
              <a:defRPr sz="1200"/>
            </a:lvl8pPr>
            <a:lvl9pPr marL="109728" indent="-45720">
              <a:buFont typeface="Trebuchet MS" panose="020B0603020202020204" pitchFamily="34" charset="0"/>
              <a:buChar char=" "/>
              <a:defRPr sz="1200"/>
            </a:lvl9pPr>
          </a:lstStyle>
          <a:p>
            <a:pPr lvl="0"/>
            <a:r>
              <a:rPr lang="en-US" smtClean="0"/>
              <a:t>Mon Year</a:t>
            </a:r>
          </a:p>
          <a:p>
            <a:pPr lvl="1"/>
            <a:r>
              <a:rPr lang="en-US" smtClean="0"/>
              <a:t>Add event details here</a:t>
            </a:r>
          </a:p>
        </p:txBody>
      </p:sp>
      <p:sp>
        <p:nvSpPr>
          <p:cNvPr id="176" name="Text Placeholder 174"/>
          <p:cNvSpPr>
            <a:spLocks noGrp="1"/>
          </p:cNvSpPr>
          <p:nvPr>
            <p:ph type="body" sz="quarter" idx="28" hasCustomPrompt="1"/>
          </p:nvPr>
        </p:nvSpPr>
        <p:spPr>
          <a:xfrm>
            <a:off x="2794747" y="2973492"/>
            <a:ext cx="1325880" cy="2970730"/>
          </a:xfrm>
          <a:blipFill>
            <a:blip r:embed="rId5"/>
            <a:srcRect/>
            <a:stretch>
              <a:fillRect t="-4" b="-44435"/>
            </a:stretch>
          </a:blipFill>
        </p:spPr>
        <p:txBody>
          <a:bodyPr tIns="228600">
            <a:normAutofit/>
          </a:bodyPr>
          <a:lstStyle>
            <a:lvl1pPr marL="60325" indent="-60325">
              <a:spcBef>
                <a:spcPts val="0"/>
              </a:spcBef>
              <a:spcAft>
                <a:spcPts val="2400"/>
              </a:spcAft>
              <a:buFont typeface="Trebuchet MS" panose="020B0603020202020204" pitchFamily="34" charset="0"/>
              <a:buChar char=" "/>
              <a:defRPr sz="1400">
                <a:solidFill>
                  <a:schemeClr val="bg1"/>
                </a:solidFill>
                <a:effectLst/>
              </a:defRPr>
            </a:lvl1pPr>
            <a:lvl2pPr marL="109728" indent="-47625">
              <a:buFont typeface="Trebuchet MS" panose="020B0603020202020204" pitchFamily="34" charset="0"/>
              <a:buChar char=" "/>
              <a:defRPr sz="1200">
                <a:effectLst/>
              </a:defRPr>
            </a:lvl2pPr>
            <a:lvl3pPr marL="164592" indent="-45720">
              <a:buFont typeface="Trebuchet MS" panose="020B0603020202020204" pitchFamily="34" charset="0"/>
              <a:buChar char=" "/>
              <a:defRPr sz="1200">
                <a:effectLst/>
              </a:defRPr>
            </a:lvl3pPr>
            <a:lvl4pPr marL="64008" indent="0">
              <a:buFont typeface="Trebuchet MS" panose="020B0603020202020204" pitchFamily="34" charset="0"/>
              <a:buNone/>
              <a:defRPr sz="1200">
                <a:effectLst/>
              </a:defRPr>
            </a:lvl4pPr>
            <a:lvl5pPr marL="109728" indent="-45720">
              <a:buFont typeface="Trebuchet MS" panose="020B0603020202020204" pitchFamily="34" charset="0"/>
              <a:buChar char=" "/>
              <a:defRPr sz="1200">
                <a:effectLst/>
              </a:defRPr>
            </a:lvl5pPr>
            <a:lvl6pPr marL="109728" indent="-45720">
              <a:buFont typeface="Trebuchet MS" panose="020B0603020202020204" pitchFamily="34" charset="0"/>
              <a:buChar char=" "/>
              <a:defRPr sz="1200"/>
            </a:lvl6pPr>
            <a:lvl7pPr marL="109728" indent="-45720">
              <a:buFont typeface="Trebuchet MS" panose="020B0603020202020204" pitchFamily="34" charset="0"/>
              <a:buChar char=" "/>
              <a:defRPr sz="1200"/>
            </a:lvl7pPr>
            <a:lvl8pPr marL="109728" indent="-45720">
              <a:buFont typeface="Trebuchet MS" panose="020B0603020202020204" pitchFamily="34" charset="0"/>
              <a:buChar char=" "/>
              <a:defRPr sz="1200"/>
            </a:lvl8pPr>
            <a:lvl9pPr marL="109728" indent="-45720">
              <a:buFont typeface="Trebuchet MS" panose="020B0603020202020204" pitchFamily="34" charset="0"/>
              <a:buChar char=" "/>
              <a:defRPr sz="1200"/>
            </a:lvl9pPr>
          </a:lstStyle>
          <a:p>
            <a:pPr lvl="0"/>
            <a:r>
              <a:rPr lang="en-US" smtClean="0"/>
              <a:t>Mon Year</a:t>
            </a:r>
          </a:p>
          <a:p>
            <a:pPr lvl="1"/>
            <a:r>
              <a:rPr lang="en-US" smtClean="0"/>
              <a:t>Add event details here</a:t>
            </a:r>
          </a:p>
        </p:txBody>
      </p:sp>
      <p:sp>
        <p:nvSpPr>
          <p:cNvPr id="175" name="Text Placeholder 174"/>
          <p:cNvSpPr>
            <a:spLocks noGrp="1"/>
          </p:cNvSpPr>
          <p:nvPr>
            <p:ph type="body" sz="quarter" idx="27" hasCustomPrompt="1"/>
          </p:nvPr>
        </p:nvSpPr>
        <p:spPr>
          <a:xfrm>
            <a:off x="4621886" y="2281258"/>
            <a:ext cx="1325880" cy="3662964"/>
          </a:xfrm>
          <a:blipFill>
            <a:blip r:embed="rId6"/>
            <a:srcRect/>
            <a:stretch>
              <a:fillRect t="-3" b="-17141"/>
            </a:stretch>
          </a:blipFill>
        </p:spPr>
        <p:txBody>
          <a:bodyPr tIns="228600">
            <a:normAutofit/>
          </a:bodyPr>
          <a:lstStyle>
            <a:lvl1pPr marL="60325" indent="-60325">
              <a:spcBef>
                <a:spcPts val="0"/>
              </a:spcBef>
              <a:spcAft>
                <a:spcPts val="2400"/>
              </a:spcAft>
              <a:buFont typeface="Trebuchet MS" panose="020B0603020202020204" pitchFamily="34" charset="0"/>
              <a:buChar char=" "/>
              <a:defRPr sz="1400">
                <a:solidFill>
                  <a:schemeClr val="bg1"/>
                </a:solidFill>
                <a:effectLst/>
              </a:defRPr>
            </a:lvl1pPr>
            <a:lvl2pPr marL="109728" indent="-47625">
              <a:buFont typeface="Trebuchet MS" panose="020B0603020202020204" pitchFamily="34" charset="0"/>
              <a:buChar char=" "/>
              <a:defRPr sz="1200">
                <a:effectLst/>
              </a:defRPr>
            </a:lvl2pPr>
            <a:lvl3pPr marL="164592" indent="-45720">
              <a:buFont typeface="Trebuchet MS" panose="020B0603020202020204" pitchFamily="34" charset="0"/>
              <a:buChar char=" "/>
              <a:defRPr sz="1200">
                <a:effectLst/>
              </a:defRPr>
            </a:lvl3pPr>
            <a:lvl4pPr marL="64008" indent="0">
              <a:buFont typeface="Trebuchet MS" panose="020B0603020202020204" pitchFamily="34" charset="0"/>
              <a:buNone/>
              <a:defRPr sz="1200">
                <a:effectLst/>
              </a:defRPr>
            </a:lvl4pPr>
            <a:lvl5pPr marL="109728" indent="-45720">
              <a:buFont typeface="Trebuchet MS" panose="020B0603020202020204" pitchFamily="34" charset="0"/>
              <a:buChar char=" "/>
              <a:defRPr sz="1200">
                <a:effectLst/>
              </a:defRPr>
            </a:lvl5pPr>
            <a:lvl6pPr marL="109728" indent="-45720">
              <a:buFont typeface="Trebuchet MS" panose="020B0603020202020204" pitchFamily="34" charset="0"/>
              <a:buChar char=" "/>
              <a:defRPr sz="1200"/>
            </a:lvl6pPr>
            <a:lvl7pPr marL="109728" indent="-45720">
              <a:buFont typeface="Trebuchet MS" panose="020B0603020202020204" pitchFamily="34" charset="0"/>
              <a:buChar char=" "/>
              <a:defRPr sz="1200"/>
            </a:lvl7pPr>
            <a:lvl8pPr marL="109728" indent="-45720">
              <a:buFont typeface="Trebuchet MS" panose="020B0603020202020204" pitchFamily="34" charset="0"/>
              <a:buChar char=" "/>
              <a:defRPr sz="1200"/>
            </a:lvl8pPr>
            <a:lvl9pPr marL="109728" indent="-45720">
              <a:buFont typeface="Trebuchet MS" panose="020B0603020202020204" pitchFamily="34" charset="0"/>
              <a:buChar char=" "/>
              <a:defRPr sz="1200"/>
            </a:lvl9pPr>
          </a:lstStyle>
          <a:p>
            <a:pPr lvl="0"/>
            <a:r>
              <a:rPr lang="en-US" smtClean="0"/>
              <a:t>Mon Year</a:t>
            </a:r>
          </a:p>
          <a:p>
            <a:pPr lvl="1"/>
            <a:r>
              <a:rPr lang="en-US" smtClean="0"/>
              <a:t>Add event details here</a:t>
            </a:r>
          </a:p>
        </p:txBody>
      </p:sp>
      <p:sp>
        <p:nvSpPr>
          <p:cNvPr id="178" name="Text Placeholder 174"/>
          <p:cNvSpPr>
            <a:spLocks noGrp="1"/>
          </p:cNvSpPr>
          <p:nvPr>
            <p:ph type="body" sz="quarter" idx="30" hasCustomPrompt="1"/>
          </p:nvPr>
        </p:nvSpPr>
        <p:spPr>
          <a:xfrm>
            <a:off x="6075756" y="3661974"/>
            <a:ext cx="1325880" cy="2282248"/>
          </a:xfrm>
          <a:blipFill>
            <a:blip r:embed="rId4"/>
            <a:srcRect/>
            <a:stretch>
              <a:fillRect t="-1" b="-88011"/>
            </a:stretch>
          </a:blipFill>
        </p:spPr>
        <p:txBody>
          <a:bodyPr tIns="228600">
            <a:normAutofit/>
          </a:bodyPr>
          <a:lstStyle>
            <a:lvl1pPr marL="60325" indent="-60325">
              <a:spcBef>
                <a:spcPts val="0"/>
              </a:spcBef>
              <a:spcAft>
                <a:spcPts val="2400"/>
              </a:spcAft>
              <a:buFont typeface="Trebuchet MS" panose="020B0603020202020204" pitchFamily="34" charset="0"/>
              <a:buChar char=" "/>
              <a:defRPr sz="1400">
                <a:solidFill>
                  <a:schemeClr val="bg1"/>
                </a:solidFill>
                <a:effectLst/>
              </a:defRPr>
            </a:lvl1pPr>
            <a:lvl2pPr marL="109728" indent="-47625">
              <a:buFont typeface="Trebuchet MS" panose="020B0603020202020204" pitchFamily="34" charset="0"/>
              <a:buChar char=" "/>
              <a:defRPr sz="1200">
                <a:effectLst/>
              </a:defRPr>
            </a:lvl2pPr>
            <a:lvl3pPr marL="164592" indent="-45720">
              <a:buFont typeface="Trebuchet MS" panose="020B0603020202020204" pitchFamily="34" charset="0"/>
              <a:buChar char=" "/>
              <a:defRPr sz="1200">
                <a:effectLst/>
              </a:defRPr>
            </a:lvl3pPr>
            <a:lvl4pPr marL="64008" indent="0">
              <a:buFont typeface="Trebuchet MS" panose="020B0603020202020204" pitchFamily="34" charset="0"/>
              <a:buNone/>
              <a:defRPr sz="1200">
                <a:effectLst/>
              </a:defRPr>
            </a:lvl4pPr>
            <a:lvl5pPr marL="109728" indent="-45720">
              <a:buFont typeface="Trebuchet MS" panose="020B0603020202020204" pitchFamily="34" charset="0"/>
              <a:buChar char=" "/>
              <a:defRPr sz="1200">
                <a:effectLst/>
              </a:defRPr>
            </a:lvl5pPr>
            <a:lvl6pPr marL="109728" indent="-45720">
              <a:buFont typeface="Trebuchet MS" panose="020B0603020202020204" pitchFamily="34" charset="0"/>
              <a:buChar char=" "/>
              <a:defRPr sz="1200"/>
            </a:lvl6pPr>
            <a:lvl7pPr marL="109728" indent="-45720">
              <a:buFont typeface="Trebuchet MS" panose="020B0603020202020204" pitchFamily="34" charset="0"/>
              <a:buChar char=" "/>
              <a:defRPr sz="1200"/>
            </a:lvl7pPr>
            <a:lvl8pPr marL="109728" indent="-45720">
              <a:buFont typeface="Trebuchet MS" panose="020B0603020202020204" pitchFamily="34" charset="0"/>
              <a:buChar char=" "/>
              <a:defRPr sz="1200"/>
            </a:lvl8pPr>
            <a:lvl9pPr marL="109728" indent="-45720">
              <a:buFont typeface="Trebuchet MS" panose="020B0603020202020204" pitchFamily="34" charset="0"/>
              <a:buChar char=" "/>
              <a:defRPr sz="1200"/>
            </a:lvl9pPr>
          </a:lstStyle>
          <a:p>
            <a:pPr lvl="0"/>
            <a:r>
              <a:rPr lang="en-US" smtClean="0"/>
              <a:t>Mon Year</a:t>
            </a:r>
          </a:p>
          <a:p>
            <a:pPr lvl="1"/>
            <a:r>
              <a:rPr lang="en-US" smtClean="0"/>
              <a:t>Add event details here</a:t>
            </a:r>
          </a:p>
        </p:txBody>
      </p:sp>
      <p:sp>
        <p:nvSpPr>
          <p:cNvPr id="179" name="Text Placeholder 174"/>
          <p:cNvSpPr>
            <a:spLocks noGrp="1"/>
          </p:cNvSpPr>
          <p:nvPr>
            <p:ph type="body" sz="quarter" idx="31" hasCustomPrompt="1"/>
          </p:nvPr>
        </p:nvSpPr>
        <p:spPr>
          <a:xfrm>
            <a:off x="8036247" y="2969021"/>
            <a:ext cx="1325880" cy="2975201"/>
          </a:xfrm>
          <a:blipFill>
            <a:blip r:embed="rId5"/>
            <a:srcRect/>
            <a:stretch>
              <a:fillRect t="-4" b="-44219"/>
            </a:stretch>
          </a:blipFill>
        </p:spPr>
        <p:txBody>
          <a:bodyPr tIns="228600">
            <a:normAutofit/>
          </a:bodyPr>
          <a:lstStyle>
            <a:lvl1pPr marL="60325" indent="-60325">
              <a:spcBef>
                <a:spcPts val="0"/>
              </a:spcBef>
              <a:spcAft>
                <a:spcPts val="2400"/>
              </a:spcAft>
              <a:buFont typeface="Trebuchet MS" panose="020B0603020202020204" pitchFamily="34" charset="0"/>
              <a:buChar char=" "/>
              <a:defRPr sz="1400">
                <a:solidFill>
                  <a:schemeClr val="bg1"/>
                </a:solidFill>
                <a:effectLst/>
              </a:defRPr>
            </a:lvl1pPr>
            <a:lvl2pPr marL="109728" indent="-47625">
              <a:buFont typeface="Trebuchet MS" panose="020B0603020202020204" pitchFamily="34" charset="0"/>
              <a:buChar char=" "/>
              <a:defRPr sz="1200">
                <a:effectLst/>
              </a:defRPr>
            </a:lvl2pPr>
            <a:lvl3pPr marL="164592" indent="-45720">
              <a:buFont typeface="Trebuchet MS" panose="020B0603020202020204" pitchFamily="34" charset="0"/>
              <a:buChar char=" "/>
              <a:defRPr sz="1200">
                <a:effectLst/>
              </a:defRPr>
            </a:lvl3pPr>
            <a:lvl4pPr marL="64008" indent="0">
              <a:buFont typeface="Trebuchet MS" panose="020B0603020202020204" pitchFamily="34" charset="0"/>
              <a:buNone/>
              <a:defRPr sz="1200">
                <a:effectLst/>
              </a:defRPr>
            </a:lvl4pPr>
            <a:lvl5pPr marL="109728" indent="-45720">
              <a:buFont typeface="Trebuchet MS" panose="020B0603020202020204" pitchFamily="34" charset="0"/>
              <a:buChar char=" "/>
              <a:defRPr sz="1200">
                <a:effectLst/>
              </a:defRPr>
            </a:lvl5pPr>
            <a:lvl6pPr marL="109728" indent="-45720">
              <a:buFont typeface="Trebuchet MS" panose="020B0603020202020204" pitchFamily="34" charset="0"/>
              <a:buChar char=" "/>
              <a:defRPr sz="1200"/>
            </a:lvl6pPr>
            <a:lvl7pPr marL="109728" indent="-45720">
              <a:buFont typeface="Trebuchet MS" panose="020B0603020202020204" pitchFamily="34" charset="0"/>
              <a:buChar char=" "/>
              <a:defRPr sz="1200"/>
            </a:lvl7pPr>
            <a:lvl8pPr marL="109728" indent="-45720">
              <a:buFont typeface="Trebuchet MS" panose="020B0603020202020204" pitchFamily="34" charset="0"/>
              <a:buChar char=" "/>
              <a:defRPr sz="1200"/>
            </a:lvl8pPr>
            <a:lvl9pPr marL="109728" indent="-45720">
              <a:buFont typeface="Trebuchet MS" panose="020B0603020202020204" pitchFamily="34" charset="0"/>
              <a:buChar char=" "/>
              <a:defRPr sz="1200"/>
            </a:lvl9pPr>
          </a:lstStyle>
          <a:p>
            <a:pPr lvl="0"/>
            <a:r>
              <a:rPr lang="en-US" smtClean="0"/>
              <a:t>Mon Year</a:t>
            </a:r>
          </a:p>
          <a:p>
            <a:pPr lvl="1"/>
            <a:r>
              <a:rPr lang="en-US" smtClean="0"/>
              <a:t>Add event details here</a:t>
            </a:r>
          </a:p>
        </p:txBody>
      </p:sp>
      <p:sp>
        <p:nvSpPr>
          <p:cNvPr id="180" name="Text Placeholder 174"/>
          <p:cNvSpPr>
            <a:spLocks noGrp="1"/>
          </p:cNvSpPr>
          <p:nvPr>
            <p:ph type="body" sz="quarter" idx="32" hasCustomPrompt="1"/>
          </p:nvPr>
        </p:nvSpPr>
        <p:spPr>
          <a:xfrm>
            <a:off x="10106277" y="2281258"/>
            <a:ext cx="1325880" cy="3662964"/>
          </a:xfrm>
          <a:blipFill>
            <a:blip r:embed="rId6"/>
            <a:srcRect/>
            <a:stretch>
              <a:fillRect t="-3" b="-17141"/>
            </a:stretch>
          </a:blipFill>
        </p:spPr>
        <p:txBody>
          <a:bodyPr tIns="228600">
            <a:normAutofit/>
          </a:bodyPr>
          <a:lstStyle>
            <a:lvl1pPr marL="60325" indent="-60325">
              <a:spcBef>
                <a:spcPts val="0"/>
              </a:spcBef>
              <a:spcAft>
                <a:spcPts val="2400"/>
              </a:spcAft>
              <a:buFont typeface="Trebuchet MS" panose="020B0603020202020204" pitchFamily="34" charset="0"/>
              <a:buChar char=" "/>
              <a:defRPr sz="1400">
                <a:solidFill>
                  <a:schemeClr val="bg1"/>
                </a:solidFill>
                <a:effectLst/>
              </a:defRPr>
            </a:lvl1pPr>
            <a:lvl2pPr marL="109728" indent="-47625">
              <a:buFont typeface="Trebuchet MS" panose="020B0603020202020204" pitchFamily="34" charset="0"/>
              <a:buChar char=" "/>
              <a:defRPr sz="1200">
                <a:effectLst/>
              </a:defRPr>
            </a:lvl2pPr>
            <a:lvl3pPr marL="164592" indent="-45720">
              <a:buFont typeface="Trebuchet MS" panose="020B0603020202020204" pitchFamily="34" charset="0"/>
              <a:buChar char=" "/>
              <a:defRPr sz="1200">
                <a:effectLst/>
              </a:defRPr>
            </a:lvl3pPr>
            <a:lvl4pPr marL="64008" indent="0">
              <a:buFont typeface="Trebuchet MS" panose="020B0603020202020204" pitchFamily="34" charset="0"/>
              <a:buNone/>
              <a:defRPr sz="1200">
                <a:effectLst/>
              </a:defRPr>
            </a:lvl4pPr>
            <a:lvl5pPr marL="109728" indent="-45720">
              <a:buFont typeface="Trebuchet MS" panose="020B0603020202020204" pitchFamily="34" charset="0"/>
              <a:buChar char=" "/>
              <a:defRPr sz="1200">
                <a:effectLst/>
              </a:defRPr>
            </a:lvl5pPr>
            <a:lvl6pPr marL="109728" indent="-45720">
              <a:buFont typeface="Trebuchet MS" panose="020B0603020202020204" pitchFamily="34" charset="0"/>
              <a:buChar char=" "/>
              <a:defRPr sz="1200"/>
            </a:lvl6pPr>
            <a:lvl7pPr marL="109728" indent="-45720">
              <a:buFont typeface="Trebuchet MS" panose="020B0603020202020204" pitchFamily="34" charset="0"/>
              <a:buChar char=" "/>
              <a:defRPr sz="1200"/>
            </a:lvl7pPr>
            <a:lvl8pPr marL="109728" indent="-45720">
              <a:buFont typeface="Trebuchet MS" panose="020B0603020202020204" pitchFamily="34" charset="0"/>
              <a:buChar char=" "/>
              <a:defRPr sz="1200"/>
            </a:lvl8pPr>
            <a:lvl9pPr marL="109728" indent="-45720">
              <a:buFont typeface="Trebuchet MS" panose="020B0603020202020204" pitchFamily="34" charset="0"/>
              <a:buChar char=" "/>
              <a:defRPr sz="1200"/>
            </a:lvl9pPr>
          </a:lstStyle>
          <a:p>
            <a:pPr lvl="0"/>
            <a:r>
              <a:rPr lang="en-US" smtClean="0"/>
              <a:t>Mon Year</a:t>
            </a:r>
          </a:p>
          <a:p>
            <a:pPr lvl="1"/>
            <a:r>
              <a:rPr lang="en-US" smtClean="0"/>
              <a:t>Add event details here</a:t>
            </a:r>
          </a:p>
        </p:txBody>
      </p:sp>
    </p:spTree>
    <p:extLst>
      <p:ext uri="{BB962C8B-B14F-4D97-AF65-F5344CB8AC3E}">
        <p14:creationId xmlns:p14="http://schemas.microsoft.com/office/powerpoint/2010/main" val="3141616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1AE78-96A2-4A23-B183-3B6DB4374FE7}" type="datetimeFigureOut">
              <a:rPr lang="en-US" dirty="0"/>
              <a:t>4/17/2014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E0757-B101-4811-9189-10EB2F458E2D}" type="datetimeFigureOut">
              <a:rPr lang="en-US" dirty="0"/>
              <a:t>4/17/2014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20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04436-CA73-4D53-89B4-2A5C7347BF2F}" type="datetimeFigureOut">
              <a:rPr lang="en-US" dirty="0"/>
              <a:t>4/17/2014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9" r:id="rId7"/>
    <p:sldLayoutId id="2147483655" r:id="rId8"/>
    <p:sldLayoutId id="2147483656" r:id="rId9"/>
    <p:sldLayoutId id="2147483657" r:id="rId10"/>
    <p:sldLayoutId id="2147483660" r:id="rId11"/>
    <p:sldLayoutId id="2147483661" r:id="rId12"/>
    <p:sldLayoutId id="2147483666" r:id="rId13"/>
    <p:sldLayoutId id="2147483663" r:id="rId14"/>
    <p:sldLayoutId id="2147483667" r:id="rId15"/>
    <p:sldLayoutId id="2147483668" r:id="rId16"/>
    <p:sldLayoutId id="2147483658" r:id="rId17"/>
    <p:sldLayoutId id="2147483659" r:id="rId18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Timeline Infographic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mtClean="0"/>
              <a:t>2000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mtClean="0"/>
              <a:t>2005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smtClean="0"/>
              <a:t>2010</a:t>
            </a:r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mtClean="0"/>
              <a:t>2015</a:t>
            </a:r>
            <a:endParaRPr lang="en-US"/>
          </a:p>
        </p:txBody>
      </p:sp>
      <p:sp>
        <p:nvSpPr>
          <p:cNvPr id="7" name="Text Placeholder 6" title="Milestone flag graphic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r>
              <a:rPr lang="en-US" smtClean="0"/>
              <a:t>May 2000</a:t>
            </a:r>
          </a:p>
          <a:p>
            <a:pPr lvl="1"/>
            <a:r>
              <a:rPr lang="en-US" smtClean="0"/>
              <a:t>Add event details here</a:t>
            </a:r>
            <a:endParaRPr lang="en-US"/>
          </a:p>
        </p:txBody>
      </p:sp>
      <p:sp>
        <p:nvSpPr>
          <p:cNvPr id="8" name="Text Placeholder 7" title="Milestone flag graphic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r>
              <a:rPr lang="en-US" dirty="0" smtClean="0"/>
              <a:t>Aug 2003</a:t>
            </a:r>
          </a:p>
          <a:p>
            <a:pPr lvl="1"/>
            <a:r>
              <a:rPr lang="en-US" dirty="0" smtClean="0"/>
              <a:t>Add event details here</a:t>
            </a:r>
            <a:endParaRPr lang="en-US" dirty="0"/>
          </a:p>
        </p:txBody>
      </p:sp>
      <p:sp>
        <p:nvSpPr>
          <p:cNvPr id="9" name="Text Placeholder 8" title="Milestone flag graphic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en-US" dirty="0" smtClean="0"/>
              <a:t>Sep 2006</a:t>
            </a:r>
          </a:p>
          <a:p>
            <a:pPr lvl="1"/>
            <a:r>
              <a:rPr lang="en-US" dirty="0" smtClean="0"/>
              <a:t>Add event details here</a:t>
            </a:r>
            <a:endParaRPr lang="en-US" dirty="0"/>
          </a:p>
        </p:txBody>
      </p:sp>
      <p:sp>
        <p:nvSpPr>
          <p:cNvPr id="10" name="Text Placeholder 9" title="Milestone flag graphic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r>
              <a:rPr lang="en-US" smtClean="0"/>
              <a:t>Jan 2009</a:t>
            </a:r>
          </a:p>
          <a:p>
            <a:pPr lvl="1"/>
            <a:r>
              <a:rPr lang="en-US" smtClean="0"/>
              <a:t>Add event details here</a:t>
            </a:r>
            <a:endParaRPr lang="en-US"/>
          </a:p>
        </p:txBody>
      </p:sp>
      <p:sp>
        <p:nvSpPr>
          <p:cNvPr id="11" name="Text Placeholder 10" title="Milestone flag grahpic"/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r>
              <a:rPr lang="en-US" smtClean="0"/>
              <a:t>Mar 2012</a:t>
            </a:r>
          </a:p>
          <a:p>
            <a:pPr lvl="1"/>
            <a:r>
              <a:rPr lang="en-US" smtClean="0"/>
              <a:t>Add event details here</a:t>
            </a:r>
            <a:endParaRPr lang="en-US"/>
          </a:p>
        </p:txBody>
      </p:sp>
      <p:sp>
        <p:nvSpPr>
          <p:cNvPr id="12" name="Text Placeholder 11" title="Milestone flag graphic"/>
          <p:cNvSpPr>
            <a:spLocks noGrp="1"/>
          </p:cNvSpPr>
          <p:nvPr>
            <p:ph type="body" sz="quarter" idx="32"/>
          </p:nvPr>
        </p:nvSpPr>
        <p:spPr>
          <a:xfrm>
            <a:off x="10175949" y="2281258"/>
            <a:ext cx="1325880" cy="3662964"/>
          </a:xfrm>
        </p:spPr>
        <p:txBody>
          <a:bodyPr/>
          <a:lstStyle/>
          <a:p>
            <a:r>
              <a:rPr lang="en-US" smtClean="0"/>
              <a:t>Oct 2015</a:t>
            </a:r>
          </a:p>
          <a:p>
            <a:pPr lvl="1"/>
            <a:r>
              <a:rPr lang="en-US" smtClean="0"/>
              <a:t>Add event details here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983271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6A9C41"/>
      </a:dk2>
      <a:lt2>
        <a:srgbClr val="E7E6E6"/>
      </a:lt2>
      <a:accent1>
        <a:srgbClr val="A7D535"/>
      </a:accent1>
      <a:accent2>
        <a:srgbClr val="EACA4F"/>
      </a:accent2>
      <a:accent3>
        <a:srgbClr val="FD9850"/>
      </a:accent3>
      <a:accent4>
        <a:srgbClr val="F46442"/>
      </a:accent4>
      <a:accent5>
        <a:srgbClr val="54D289"/>
      </a:accent5>
      <a:accent6>
        <a:srgbClr val="6AD8CB"/>
      </a:accent6>
      <a:hlink>
        <a:srgbClr val="CAFB50"/>
      </a:hlink>
      <a:folHlink>
        <a:srgbClr val="DEFF8B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3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06000"/>
                <a:satMod val="120000"/>
                <a:lumMod val="7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B587E4A9-1405-4B4F-8BC3-512EE08D2EB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1</TotalTime>
  <Words>76</Words>
  <Application>Microsoft Office PowerPoint</Application>
  <PresentationFormat>Widescreen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Berlin</vt:lpstr>
      <vt:lpstr>Timeline Infographic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Timeline Infographic</dc:title>
  <dc:creator/>
  <cp:lastModifiedBy> </cp:lastModifiedBy>
  <cp:revision>2</cp:revision>
  <dcterms:created xsi:type="dcterms:W3CDTF">2014-04-18T00:54:57Z</dcterms:created>
  <dcterms:modified xsi:type="dcterms:W3CDTF">2014-04-18T00:56:50Z</dcterms:modified>
</cp:coreProperties>
</file>