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154" autoAdjust="0"/>
  </p:normalViewPr>
  <p:slideViewPr>
    <p:cSldViewPr snapToGrid="0">
      <p:cViewPr varScale="1">
        <p:scale>
          <a:sx n="67" d="100"/>
          <a:sy n="67" d="100"/>
        </p:scale>
        <p:origin x="199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664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C1E23-DEED-4881-9649-D4762C05BFCF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54FC3-7019-4130-999F-2934A1BA0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8C37A-3116-4396-BF80-C7455E378427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DC21C-4BBA-449A-9AC6-2347AA440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en-US" sz="1200" dirty="0" smtClean="0">
                <a:solidFill>
                  <a:prstClr val="white">
                    <a:lumMod val="50000"/>
                  </a:prstClr>
                </a:solidFill>
                <a:latin typeface="+mn-lt"/>
                <a:cs typeface="Calibri" panose="020F0502020204030204" pitchFamily="34" charset="0"/>
              </a:rPr>
              <a:t>To change this invitation, replace our sample content with your own.</a:t>
            </a:r>
            <a:r>
              <a:rPr lang="en-US" sz="1200" baseline="0" dirty="0" smtClean="0">
                <a:solidFill>
                  <a:prstClr val="white">
                    <a:lumMod val="50000"/>
                  </a:prstClr>
                </a:solidFill>
                <a:latin typeface="+mn-lt"/>
                <a:cs typeface="Calibri" panose="020F0502020204030204" pitchFamily="34" charset="0"/>
              </a:rPr>
              <a:t> If you’d rather start from a clean slate, press the New Slide button on the Home tab to insert a new page of invitations. Now enter your text and pictures in the empty placeholders.</a:t>
            </a:r>
            <a:endParaRPr lang="en-US" sz="1200" dirty="0" smtClean="0">
              <a:solidFill>
                <a:prstClr val="white">
                  <a:lumMod val="50000"/>
                </a:prst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vi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DELETE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Text Placeholder 37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Name</a:t>
            </a:r>
            <a:endParaRPr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246120" y="1167892"/>
            <a:ext cx="3383280" cy="2286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143000" y="2310893"/>
            <a:ext cx="2011680" cy="25146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Text Placeholder 3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message</a:t>
            </a:r>
            <a:endParaRPr dirty="0"/>
          </a:p>
        </p:txBody>
      </p:sp>
      <p:sp>
        <p:nvSpPr>
          <p:cNvPr id="23" name="Text Placeholder 37"/>
          <p:cNvSpPr>
            <a:spLocks noGrp="1"/>
          </p:cNvSpPr>
          <p:nvPr>
            <p:ph type="body" sz="quarter" idx="17" hasCustomPrompt="1"/>
          </p:nvPr>
        </p:nvSpPr>
        <p:spPr>
          <a:xfrm>
            <a:off x="324612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Message</a:t>
            </a:r>
            <a:endParaRPr dirty="0"/>
          </a:p>
        </p:txBody>
      </p:sp>
      <p:sp>
        <p:nvSpPr>
          <p:cNvPr id="24" name="Text Placeholder 37"/>
          <p:cNvSpPr>
            <a:spLocks noGrp="1"/>
          </p:cNvSpPr>
          <p:nvPr>
            <p:ph type="body" sz="quarter" idx="18" hasCustomPrompt="1"/>
          </p:nvPr>
        </p:nvSpPr>
        <p:spPr>
          <a:xfrm>
            <a:off x="324612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details</a:t>
            </a:r>
            <a:endParaRPr dirty="0"/>
          </a:p>
        </p:txBody>
      </p:sp>
      <p:sp>
        <p:nvSpPr>
          <p:cNvPr id="2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Name</a:t>
            </a:r>
            <a:endParaRPr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3246120" y="5235002"/>
            <a:ext cx="3383280" cy="2286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43000" y="6378003"/>
            <a:ext cx="2011680" cy="25146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8" name="Text Placeholder 37"/>
          <p:cNvSpPr>
            <a:spLocks noGrp="1"/>
          </p:cNvSpPr>
          <p:nvPr>
            <p:ph type="body" sz="quarter" idx="22" hasCustomPrompt="1"/>
          </p:nvPr>
        </p:nvSpPr>
        <p:spPr>
          <a:xfrm>
            <a:off x="114300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message</a:t>
            </a:r>
            <a:endParaRPr dirty="0"/>
          </a:p>
        </p:txBody>
      </p:sp>
      <p:sp>
        <p:nvSpPr>
          <p:cNvPr id="29" name="Text Placeholder 37"/>
          <p:cNvSpPr>
            <a:spLocks noGrp="1"/>
          </p:cNvSpPr>
          <p:nvPr>
            <p:ph type="body" sz="quarter" idx="23" hasCustomPrompt="1"/>
          </p:nvPr>
        </p:nvSpPr>
        <p:spPr>
          <a:xfrm>
            <a:off x="324612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Message</a:t>
            </a:r>
            <a:endParaRPr dirty="0"/>
          </a:p>
        </p:txBody>
      </p:sp>
      <p:sp>
        <p:nvSpPr>
          <p:cNvPr id="30" name="Text Placeholder 37"/>
          <p:cNvSpPr>
            <a:spLocks noGrp="1"/>
          </p:cNvSpPr>
          <p:nvPr>
            <p:ph type="body" sz="quarter" idx="24" hasCustomPrompt="1"/>
          </p:nvPr>
        </p:nvSpPr>
        <p:spPr>
          <a:xfrm>
            <a:off x="324612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details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22.jpe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53.jpeg" Id="rId6" /><Relationship Type="http://schemas.openxmlformats.org/officeDocument/2006/relationships/image" Target="/ppt/media/image44.jpeg" Id="rId5" /><Relationship Type="http://schemas.openxmlformats.org/officeDocument/2006/relationships/image" Target="/ppt/media/image35.jpeg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Michael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is turning 21!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Join Us for the Party!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mtClean="0"/>
              <a:t>Saturday, April 23 @ 4:00pm</a:t>
            </a:r>
          </a:p>
          <a:p>
            <a:r>
              <a:rPr lang="en-US" smtClean="0"/>
              <a:t>1000 Main Street, Raleigh, NC 46260</a:t>
            </a:r>
          </a:p>
          <a:p>
            <a:r>
              <a:rPr lang="en-US" smtClean="0"/>
              <a:t>RSVP – 425.555.0150</a:t>
            </a:r>
            <a:endParaRPr lang="en-US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Michael</a:t>
            </a:r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is turning 21!</a:t>
            </a:r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mtClean="0"/>
              <a:t>Join Us for the Party!</a:t>
            </a:r>
            <a:endParaRPr lang="en-US" dirty="0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mtClean="0"/>
              <a:t>Saturday, April 23 @ 4:00pm</a:t>
            </a:r>
          </a:p>
          <a:p>
            <a:r>
              <a:rPr lang="en-US" smtClean="0"/>
              <a:t>1000 Main Street, Raleigh, NC 46260</a:t>
            </a:r>
          </a:p>
          <a:p>
            <a:r>
              <a:rPr lang="en-US" smtClean="0"/>
              <a:t>RSVP – 425.555.0150</a:t>
            </a:r>
          </a:p>
          <a:p>
            <a:endParaRPr lang="en-US" dirty="0"/>
          </a:p>
        </p:txBody>
      </p:sp>
      <p:pic>
        <p:nvPicPr>
          <p:cNvPr id="6" name="Picture Placeholder 5" title="Sample photo of a man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9" name="Picture Placeholder 8" title="Sample picture concert audience - top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13" name="Picture Placeholder 12" title="Sample photo of a man with skateboard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12" name="Picture Placeholder 11" title="Sample picture concert audience - bottom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2.xml><?xml version="1.0" encoding="utf-8"?>
<a:theme xmlns:a="http://schemas.openxmlformats.org/drawingml/2006/main" name="Invitation 2 Photos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1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4</ap:TotalTime>
  <ap:Words>107</ap:Words>
  <ap:Application>Microsoft Office PowerPoint</ap:Application>
  <ap:PresentationFormat>Custom</ap:PresentationFormat>
  <ap:Paragraphs>14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Century Gothic</vt:lpstr>
      <vt:lpstr>Invitation 2 Photos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3</cp:revision>
  <dcterms:created xsi:type="dcterms:W3CDTF">2014-05-12T19:01:31Z</dcterms:created>
  <dcterms:modified xsi:type="dcterms:W3CDTF">2014-05-15T19:49:19Z</dcterms:modified>
</cp:coreProperties>
</file>