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661" autoAdjust="0"/>
  </p:normalViewPr>
  <p:slideViewPr>
    <p:cSldViewPr snapToGrid="0">
      <p:cViewPr>
        <p:scale>
          <a:sx n="90" d="100"/>
          <a:sy n="90" d="100"/>
        </p:scale>
        <p:origin x="786" y="6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664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A3101-29DE-4175-BD8A-6424BC06009A}" type="datetimeFigureOut">
              <a:rPr lang="en-US"/>
              <a:t>5/15/2014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C8421-E5A7-4C68-A3F2-DBDA5C08ABA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4881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1230A-4562-4E80-ADA0-F6B9D8D8424B}" type="datetimeFigureOut">
              <a:rPr lang="en-US"/>
              <a:t>5/15/2014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2DBDD-8C38-439C-8C49-439C76EEBABB}" type="slidenum">
              <a:rPr/>
              <a:t>‹#›</a:t>
            </a:fld>
            <a:endParaRPr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4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2DBDD-8C38-439C-8C49-439C76EEBAB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To change this invitation,</a:t>
            </a:r>
            <a:r>
              <a:rPr lang="en-US" sz="1200" baseline="0" dirty="0" smtClean="0"/>
              <a:t> just select the sample text, and then enter your event details. Or, if you’d rather start from a clean slate, press the New Slide button on the Home tab to insert a new page of invitations. Now enter your text in the empty placeholders.</a:t>
            </a:r>
            <a:endParaRPr lang="en-US" sz="1200" dirty="0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63333397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-up Inv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title="Background graphics - left side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4" name="Text Placeholder 33"/>
          <p:cNvSpPr>
            <a:spLocks noGrp="1"/>
          </p:cNvSpPr>
          <p:nvPr>
            <p:ph type="body" sz="quarter" idx="10" hasCustomPrompt="1"/>
          </p:nvPr>
        </p:nvSpPr>
        <p:spPr>
          <a:xfrm rot="-1140000">
            <a:off x="1394176" y="2150079"/>
            <a:ext cx="3489039" cy="307777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5pPr>
          </a:lstStyle>
          <a:p>
            <a:pPr lvl="0"/>
            <a:r>
              <a:rPr dirty="0"/>
              <a:t>Click to edit Text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1" hasCustomPrompt="1"/>
          </p:nvPr>
        </p:nvSpPr>
        <p:spPr>
          <a:xfrm rot="-1140000">
            <a:off x="1490603" y="2380991"/>
            <a:ext cx="3495476" cy="553998"/>
          </a:xfrm>
        </p:spPr>
        <p:txBody>
          <a:bodyPr wrap="square"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5pPr>
          </a:lstStyle>
          <a:p>
            <a:pPr lvl="0"/>
            <a:r>
              <a:rPr dirty="0"/>
              <a:t>Click to Edit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" hasCustomPrompt="1"/>
          </p:nvPr>
        </p:nvSpPr>
        <p:spPr>
          <a:xfrm rot="-1140000">
            <a:off x="2273192" y="4745619"/>
            <a:ext cx="2783136" cy="230832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5pPr>
          </a:lstStyle>
          <a:p>
            <a:pPr lvl="0"/>
            <a:r>
              <a:rPr dirty="0"/>
              <a:t>Click to edit text</a:t>
            </a:r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5" hasCustomPrompt="1"/>
          </p:nvPr>
        </p:nvSpPr>
        <p:spPr>
          <a:xfrm rot="-1140000">
            <a:off x="2344618" y="4967665"/>
            <a:ext cx="2722775" cy="230832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5pPr>
          </a:lstStyle>
          <a:p>
            <a:pPr lvl="0"/>
            <a:r>
              <a:rPr dirty="0"/>
              <a:t>Click to edit text</a:t>
            </a:r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6" hasCustomPrompt="1"/>
          </p:nvPr>
        </p:nvSpPr>
        <p:spPr>
          <a:xfrm>
            <a:off x="1495640" y="5998393"/>
            <a:ext cx="1645920" cy="63418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/>
            <a:r>
              <a:rPr dirty="0"/>
              <a:t>Click to edit text</a:t>
            </a:r>
          </a:p>
        </p:txBody>
      </p:sp>
      <p:sp>
        <p:nvSpPr>
          <p:cNvPr id="53" name="Text Placeholder 51"/>
          <p:cNvSpPr>
            <a:spLocks noGrp="1"/>
          </p:cNvSpPr>
          <p:nvPr>
            <p:ph type="body" sz="quarter" idx="17" hasCustomPrompt="1"/>
          </p:nvPr>
        </p:nvSpPr>
        <p:spPr>
          <a:xfrm>
            <a:off x="3222732" y="5998393"/>
            <a:ext cx="1645920" cy="63418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/>
            <a:r>
              <a:rPr dirty="0"/>
              <a:t>Click to edit text</a:t>
            </a:r>
          </a:p>
        </p:txBody>
      </p:sp>
      <p:grpSp>
        <p:nvGrpSpPr>
          <p:cNvPr id="29" name="Group 28" title="Background graphics - right side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63" name="Text Placeholder 33"/>
          <p:cNvSpPr>
            <a:spLocks noGrp="1"/>
          </p:cNvSpPr>
          <p:nvPr>
            <p:ph type="body" sz="quarter" idx="26" hasCustomPrompt="1"/>
          </p:nvPr>
        </p:nvSpPr>
        <p:spPr>
          <a:xfrm rot="-1140000">
            <a:off x="5056840" y="2150079"/>
            <a:ext cx="3489039" cy="307777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5pPr>
          </a:lstStyle>
          <a:p>
            <a:pPr lvl="0"/>
            <a:r>
              <a:rPr dirty="0"/>
              <a:t>Click to edit Text</a:t>
            </a:r>
          </a:p>
        </p:txBody>
      </p:sp>
      <p:sp>
        <p:nvSpPr>
          <p:cNvPr id="62" name="Text Placeholder 36"/>
          <p:cNvSpPr>
            <a:spLocks noGrp="1"/>
          </p:cNvSpPr>
          <p:nvPr>
            <p:ph type="body" sz="quarter" idx="25" hasCustomPrompt="1"/>
          </p:nvPr>
        </p:nvSpPr>
        <p:spPr>
          <a:xfrm rot="-1140000">
            <a:off x="5153267" y="2380991"/>
            <a:ext cx="3495476" cy="553998"/>
          </a:xfrm>
        </p:spPr>
        <p:txBody>
          <a:bodyPr wrap="square"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5pPr>
          </a:lstStyle>
          <a:p>
            <a:pPr lvl="0"/>
            <a:r>
              <a:rPr/>
              <a:t>Click to Edit</a:t>
            </a:r>
          </a:p>
        </p:txBody>
      </p:sp>
      <p:sp>
        <p:nvSpPr>
          <p:cNvPr id="55" name="Text Placeholder 38"/>
          <p:cNvSpPr>
            <a:spLocks noGrp="1"/>
          </p:cNvSpPr>
          <p:nvPr>
            <p:ph type="body" sz="quarter" idx="19" hasCustomPrompt="1"/>
          </p:nvPr>
        </p:nvSpPr>
        <p:spPr>
          <a:xfrm rot="-1140000">
            <a:off x="5415107" y="2775989"/>
            <a:ext cx="3429000" cy="1228534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6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5pPr>
          </a:lstStyle>
          <a:p>
            <a:pPr lvl="0"/>
            <a:r>
              <a:rPr dirty="0"/>
              <a:t>##</a:t>
            </a:r>
          </a:p>
        </p:txBody>
      </p:sp>
      <p:sp>
        <p:nvSpPr>
          <p:cNvPr id="56" name="Text Placeholder 44"/>
          <p:cNvSpPr>
            <a:spLocks noGrp="1"/>
          </p:cNvSpPr>
          <p:nvPr>
            <p:ph type="body" sz="quarter" idx="20" hasCustomPrompt="1"/>
          </p:nvPr>
        </p:nvSpPr>
        <p:spPr>
          <a:xfrm rot="-1140000">
            <a:off x="5934456" y="4745736"/>
            <a:ext cx="2783136" cy="230832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5pPr>
          </a:lstStyle>
          <a:p>
            <a:pPr lvl="0"/>
            <a:r>
              <a:rPr dirty="0"/>
              <a:t>Click to edit text</a:t>
            </a:r>
          </a:p>
        </p:txBody>
      </p:sp>
      <p:sp>
        <p:nvSpPr>
          <p:cNvPr id="57" name="Text Placeholder 49"/>
          <p:cNvSpPr>
            <a:spLocks noGrp="1"/>
          </p:cNvSpPr>
          <p:nvPr>
            <p:ph type="body" sz="quarter" idx="21" hasCustomPrompt="1"/>
          </p:nvPr>
        </p:nvSpPr>
        <p:spPr>
          <a:xfrm rot="-1140000">
            <a:off x="6007282" y="4967665"/>
            <a:ext cx="2722775" cy="230832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58" name="Text Placeholder 51"/>
          <p:cNvSpPr>
            <a:spLocks noGrp="1"/>
          </p:cNvSpPr>
          <p:nvPr>
            <p:ph type="body" sz="quarter" idx="22" hasCustomPrompt="1"/>
          </p:nvPr>
        </p:nvSpPr>
        <p:spPr>
          <a:xfrm>
            <a:off x="5158303" y="5998393"/>
            <a:ext cx="1645920" cy="63418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/>
            <a:r>
              <a:rPr dirty="0"/>
              <a:t>Click to edit text</a:t>
            </a:r>
          </a:p>
        </p:txBody>
      </p:sp>
      <p:sp>
        <p:nvSpPr>
          <p:cNvPr id="60" name="Text Placeholder 51"/>
          <p:cNvSpPr>
            <a:spLocks noGrp="1"/>
          </p:cNvSpPr>
          <p:nvPr>
            <p:ph type="body" sz="quarter" idx="23" hasCustomPrompt="1"/>
          </p:nvPr>
        </p:nvSpPr>
        <p:spPr>
          <a:xfrm>
            <a:off x="6885395" y="5998393"/>
            <a:ext cx="1645920" cy="63418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/>
            <a:r>
              <a:rPr dirty="0"/>
              <a:t>Click to edit text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2" hasCustomPrompt="1"/>
          </p:nvPr>
        </p:nvSpPr>
        <p:spPr>
          <a:xfrm rot="-1140000">
            <a:off x="1752464" y="2776117"/>
            <a:ext cx="3428215" cy="1228534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6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5pPr>
          </a:lstStyle>
          <a:p>
            <a:pPr lvl="0"/>
            <a:r>
              <a:rPr dirty="0"/>
              <a:t>##</a:t>
            </a:r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8" hasCustomPrompt="1"/>
          </p:nvPr>
        </p:nvSpPr>
        <p:spPr>
          <a:xfrm rot="-1140000">
            <a:off x="2023858" y="3904461"/>
            <a:ext cx="3491754" cy="669287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5pPr>
          </a:lstStyle>
          <a:p>
            <a:pPr lvl="0"/>
            <a:r>
              <a:rPr dirty="0"/>
              <a:t>Edit text</a:t>
            </a:r>
          </a:p>
        </p:txBody>
      </p:sp>
      <p:sp>
        <p:nvSpPr>
          <p:cNvPr id="61" name="Text Placeholder 58"/>
          <p:cNvSpPr>
            <a:spLocks noGrp="1"/>
          </p:cNvSpPr>
          <p:nvPr>
            <p:ph type="body" sz="quarter" idx="24" hasCustomPrompt="1"/>
          </p:nvPr>
        </p:nvSpPr>
        <p:spPr>
          <a:xfrm rot="-1140000">
            <a:off x="5686486" y="3904256"/>
            <a:ext cx="3493008" cy="669287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5pPr>
          </a:lstStyle>
          <a:p>
            <a:pPr lvl="0"/>
            <a:r>
              <a:rPr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17165078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168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864">
          <p15:clr>
            <a:srgbClr val="FBAE40"/>
          </p15:clr>
        </p15:guide>
        <p15:guide id="5" pos="5472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E8F3-7B2B-4224-94C8-37DB1D544ADE}" type="datetimeFigureOut">
              <a:rPr lang="en-US"/>
              <a:t>5/15/2014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67B8C-4318-4300-BE0D-AFD0AD0D4C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34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438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Help us Celebrate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Zack’s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0800" dirty="0" smtClean="0"/>
              <a:t>21st</a:t>
            </a:r>
            <a:endParaRPr lang="en-US" sz="1080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Birthday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0</a:t>
            </a:r>
            <a:r>
              <a:rPr lang="en-US" dirty="0" smtClean="0"/>
              <a:t>:00pm to 0:00pm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r>
              <a:rPr lang="en-US" dirty="0" smtClean="0"/>
              <a:t>Address</a:t>
            </a:r>
          </a:p>
          <a:p>
            <a:r>
              <a:rPr lang="en-US" dirty="0" smtClean="0"/>
              <a:t>City, ST ZIP Code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RSVP [Name]</a:t>
            </a:r>
          </a:p>
          <a:p>
            <a:r>
              <a:rPr lang="en-US" dirty="0"/>
              <a:t>000.000.0000</a:t>
            </a:r>
          </a:p>
          <a:p>
            <a:r>
              <a:rPr lang="en-US" dirty="0"/>
              <a:t>someone@example.com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/>
              <a:t>Help us Celebrate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Zack’s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21st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Birthday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0</a:t>
            </a:r>
            <a:r>
              <a:rPr lang="en-US" dirty="0" smtClean="0"/>
              <a:t>:00pm to 0:00pm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  <a:p>
            <a:r>
              <a:rPr lang="en-US" dirty="0"/>
              <a:t>Address</a:t>
            </a:r>
          </a:p>
          <a:p>
            <a:r>
              <a:rPr lang="en-US" dirty="0"/>
              <a:t>City, ST ZIP Code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RSVP [Name]</a:t>
            </a:r>
          </a:p>
          <a:p>
            <a:r>
              <a:rPr lang="en-US" dirty="0"/>
              <a:t>000.000.0000</a:t>
            </a:r>
          </a:p>
          <a:p>
            <a:r>
              <a:rPr lang="en-US" dirty="0" smtClean="0"/>
              <a:t>someone@example.com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2.xml><?xml version="1.0" encoding="utf-8"?>
<a:theme xmlns:a="http://schemas.openxmlformats.org/drawingml/2006/main" name="Invitation Gold Rays">
  <a:themeElements>
    <a:clrScheme name="Office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ustom 26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Office Them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3B801"/>
      </a:accent1>
      <a:accent2>
        <a:srgbClr val="026CB6"/>
      </a:accent2>
      <a:accent3>
        <a:srgbClr val="A3D062"/>
      </a:accent3>
      <a:accent4>
        <a:srgbClr val="E24322"/>
      </a:accent4>
      <a:accent5>
        <a:srgbClr val="6C6B6E"/>
      </a:accent5>
      <a:accent6>
        <a:srgbClr val="70AD47"/>
      </a:accent6>
      <a:hlink>
        <a:srgbClr val="026CB6"/>
      </a:hlink>
      <a:folHlink>
        <a:srgbClr val="BFBFBF"/>
      </a:folHlink>
    </a:clrScheme>
    <a:fontScheme name="Car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r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13</ap:TotalTime>
  <ap:Words>102</ap:Words>
  <ap:Application>Microsoft Office PowerPoint</ap:Application>
  <ap:PresentationFormat>Custom</ap:PresentationFormat>
  <ap:Paragraphs>26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Tahoma</vt:lpstr>
      <vt:lpstr>Invitation Gold Rays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4</cp:revision>
  <dcterms:created xsi:type="dcterms:W3CDTF">2014-05-12T18:50:59Z</dcterms:created>
  <dcterms:modified xsi:type="dcterms:W3CDTF">2014-05-15T19:45:32Z</dcterms:modified>
</cp:coreProperties>
</file>