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087" autoAdjust="0"/>
  </p:normalViewPr>
  <p:slideViewPr>
    <p:cSldViewPr snapToGrid="0">
      <p:cViewPr varScale="1">
        <p:scale>
          <a:sx n="69" d="100"/>
          <a:sy n="69" d="100"/>
        </p:scale>
        <p:origin x="18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66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D5EBD-C616-4121-9DAE-B88DB20D57A7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D90CB-459C-4B12-B364-B0CA199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D991-21AC-415A-AB20-722F3BCDD04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863F8-513E-44B9-9F9C-A7685A64A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Want a different greeting? </a:t>
            </a:r>
            <a:r>
              <a:rPr lang="en-US" dirty="0" smtClean="0"/>
              <a:t>To add your own, just select the text and enter your message.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Want a different greeting? To add your own, just select the text and enter your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8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Tie dye and peace sign background"/>
          <p:cNvGrpSpPr/>
          <p:nvPr userDrawn="1"/>
        </p:nvGrpSpPr>
        <p:grpSpPr>
          <a:xfrm>
            <a:off x="33051" y="231795"/>
            <a:ext cx="7513504" cy="9690348"/>
            <a:chOff x="33051" y="231795"/>
            <a:chExt cx="7513504" cy="9690348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8600" y="231795"/>
              <a:ext cx="7315200" cy="9314075"/>
            </a:xfrm>
            <a:prstGeom prst="roundRect">
              <a:avLst>
                <a:gd name="adj" fmla="val 8118"/>
              </a:avLst>
            </a:prstGeom>
          </p:spPr>
        </p:pic>
        <p:grpSp>
          <p:nvGrpSpPr>
            <p:cNvPr id="50" name="Group 49"/>
            <p:cNvGrpSpPr/>
            <p:nvPr userDrawn="1"/>
          </p:nvGrpSpPr>
          <p:grpSpPr>
            <a:xfrm>
              <a:off x="33051" y="7107742"/>
              <a:ext cx="7513504" cy="2814401"/>
              <a:chOff x="0" y="7339966"/>
              <a:chExt cx="7513504" cy="2814401"/>
            </a:xfrm>
          </p:grpSpPr>
          <p:grpSp>
            <p:nvGrpSpPr>
              <p:cNvPr id="8" name="Group 7"/>
              <p:cNvGrpSpPr/>
              <p:nvPr userDrawn="1"/>
            </p:nvGrpSpPr>
            <p:grpSpPr>
              <a:xfrm rot="20179448">
                <a:off x="0" y="7339966"/>
                <a:ext cx="2762249" cy="2762249"/>
                <a:chOff x="3863713" y="6147630"/>
                <a:chExt cx="1700106" cy="1700104"/>
              </a:xfrm>
            </p:grpSpPr>
            <p:sp>
              <p:nvSpPr>
                <p:cNvPr id="9" name="Oval 8"/>
                <p:cNvSpPr/>
                <p:nvPr/>
              </p:nvSpPr>
              <p:spPr>
                <a:xfrm rot="10400256">
                  <a:off x="3995951" y="6278405"/>
                  <a:ext cx="1438553" cy="1438551"/>
                </a:xfrm>
                <a:prstGeom prst="ellipse">
                  <a:avLst/>
                </a:prstGeom>
                <a:gradFill flip="none" rotWithShape="1">
                  <a:gsLst>
                    <a:gs pos="17000">
                      <a:schemeClr val="accent1"/>
                    </a:gs>
                    <a:gs pos="87000">
                      <a:schemeClr val="accent2"/>
                    </a:gs>
                  </a:gsLst>
                  <a:lin ang="150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 rot="652225">
                  <a:off x="3863713" y="6147630"/>
                  <a:ext cx="1700106" cy="1700104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 userDrawn="1"/>
            </p:nvGrpSpPr>
            <p:grpSpPr>
              <a:xfrm rot="11728686">
                <a:off x="2405484" y="8284795"/>
                <a:ext cx="1788422" cy="1788421"/>
                <a:chOff x="5137863" y="3474505"/>
                <a:chExt cx="707940" cy="707939"/>
              </a:xfrm>
            </p:grpSpPr>
            <p:sp>
              <p:nvSpPr>
                <p:cNvPr id="12" name="Oval 11"/>
                <p:cNvSpPr/>
                <p:nvPr/>
              </p:nvSpPr>
              <p:spPr>
                <a:xfrm rot="3226400">
                  <a:off x="5177612" y="3514253"/>
                  <a:ext cx="628446" cy="6284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 rot="9824183">
                  <a:off x="5137863" y="3474505"/>
                  <a:ext cx="707940" cy="707939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gradFill>
                  <a:gsLst>
                    <a:gs pos="19000">
                      <a:schemeClr val="accent3"/>
                    </a:gs>
                    <a:gs pos="77000">
                      <a:schemeClr val="accent2"/>
                    </a:gs>
                  </a:gsLst>
                  <a:lin ang="48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 userDrawn="1"/>
            </p:nvGrpSpPr>
            <p:grpSpPr>
              <a:xfrm rot="1343359">
                <a:off x="4149868" y="8015009"/>
                <a:ext cx="2114059" cy="2114056"/>
                <a:chOff x="1061881" y="5360907"/>
                <a:chExt cx="785756" cy="785754"/>
              </a:xfrm>
            </p:grpSpPr>
            <p:sp>
              <p:nvSpPr>
                <p:cNvPr id="16" name="Oval 15"/>
                <p:cNvSpPr/>
                <p:nvPr/>
              </p:nvSpPr>
              <p:spPr>
                <a:xfrm rot="6756260">
                  <a:off x="1103114" y="5387000"/>
                  <a:ext cx="687263" cy="687263"/>
                </a:xfrm>
                <a:prstGeom prst="ellipse">
                  <a:avLst/>
                </a:prstGeom>
                <a:gradFill flip="none" rotWithShape="1">
                  <a:gsLst>
                    <a:gs pos="25000">
                      <a:schemeClr val="accent3"/>
                    </a:gs>
                    <a:gs pos="57000">
                      <a:schemeClr val="accent5"/>
                    </a:gs>
                  </a:gsLst>
                  <a:lin ang="8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 rot="21011702">
                  <a:off x="1061881" y="5360907"/>
                  <a:ext cx="785756" cy="785754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"/>
              <p:cNvGrpSpPr/>
              <p:nvPr userDrawn="1"/>
            </p:nvGrpSpPr>
            <p:grpSpPr>
              <a:xfrm rot="21288658">
                <a:off x="214264" y="9122066"/>
                <a:ext cx="1032301" cy="1032301"/>
                <a:chOff x="1492332" y="5343601"/>
                <a:chExt cx="511698" cy="511698"/>
              </a:xfrm>
            </p:grpSpPr>
            <p:sp>
              <p:nvSpPr>
                <p:cNvPr id="19" name="Oval 18"/>
                <p:cNvSpPr/>
                <p:nvPr/>
              </p:nvSpPr>
              <p:spPr>
                <a:xfrm rot="5949954">
                  <a:off x="1521061" y="5372326"/>
                  <a:ext cx="454240" cy="454240"/>
                </a:xfrm>
                <a:prstGeom prst="ellipse">
                  <a:avLst/>
                </a:prstGeom>
                <a:gradFill>
                  <a:gsLst>
                    <a:gs pos="0">
                      <a:schemeClr val="accent1"/>
                    </a:gs>
                    <a:gs pos="75000">
                      <a:schemeClr val="accent5"/>
                    </a:gs>
                  </a:gsLst>
                  <a:lin ang="3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rot="663138">
                  <a:off x="1492332" y="5343601"/>
                  <a:ext cx="511698" cy="511698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0"/>
              <p:cNvGrpSpPr/>
              <p:nvPr userDrawn="1"/>
            </p:nvGrpSpPr>
            <p:grpSpPr>
              <a:xfrm rot="8413281">
                <a:off x="1018704" y="9570286"/>
                <a:ext cx="492033" cy="492033"/>
                <a:chOff x="1579900" y="1457488"/>
                <a:chExt cx="581072" cy="581072"/>
              </a:xfrm>
            </p:grpSpPr>
            <p:sp>
              <p:nvSpPr>
                <p:cNvPr id="22" name="Oval 21"/>
                <p:cNvSpPr/>
                <p:nvPr/>
              </p:nvSpPr>
              <p:spPr>
                <a:xfrm rot="17159969">
                  <a:off x="1612526" y="1490113"/>
                  <a:ext cx="515824" cy="51582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rot="12765553">
                  <a:off x="1579900" y="1457488"/>
                  <a:ext cx="581072" cy="581072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 userDrawn="1"/>
            </p:nvGrpSpPr>
            <p:grpSpPr>
              <a:xfrm rot="653611">
                <a:off x="1773563" y="8962913"/>
                <a:ext cx="1158199" cy="1158198"/>
                <a:chOff x="1061881" y="5360907"/>
                <a:chExt cx="785756" cy="785754"/>
              </a:xfrm>
            </p:grpSpPr>
            <p:sp>
              <p:nvSpPr>
                <p:cNvPr id="25" name="Oval 24"/>
                <p:cNvSpPr/>
                <p:nvPr/>
              </p:nvSpPr>
              <p:spPr>
                <a:xfrm rot="8247027">
                  <a:off x="1103114" y="5387000"/>
                  <a:ext cx="687263" cy="6872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21011702">
                  <a:off x="1061881" y="5360907"/>
                  <a:ext cx="785756" cy="785754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/>
              <p:cNvGrpSpPr/>
              <p:nvPr userDrawn="1"/>
            </p:nvGrpSpPr>
            <p:grpSpPr>
              <a:xfrm rot="461074">
                <a:off x="3954117" y="9178816"/>
                <a:ext cx="937958" cy="937955"/>
                <a:chOff x="1061881" y="5360907"/>
                <a:chExt cx="785756" cy="785754"/>
              </a:xfrm>
            </p:grpSpPr>
            <p:sp>
              <p:nvSpPr>
                <p:cNvPr id="28" name="Oval 27"/>
                <p:cNvSpPr/>
                <p:nvPr/>
              </p:nvSpPr>
              <p:spPr>
                <a:xfrm rot="8247027">
                  <a:off x="1103114" y="5387000"/>
                  <a:ext cx="687263" cy="68726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rot="21011702">
                  <a:off x="1061881" y="5360907"/>
                  <a:ext cx="785756" cy="785754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 userDrawn="1"/>
            </p:nvGrpSpPr>
            <p:grpSpPr>
              <a:xfrm rot="11756294">
                <a:off x="2568359" y="9649013"/>
                <a:ext cx="430544" cy="430543"/>
                <a:chOff x="5137863" y="3474505"/>
                <a:chExt cx="707940" cy="707939"/>
              </a:xfrm>
            </p:grpSpPr>
            <p:sp>
              <p:nvSpPr>
                <p:cNvPr id="31" name="Oval 30"/>
                <p:cNvSpPr/>
                <p:nvPr/>
              </p:nvSpPr>
              <p:spPr>
                <a:xfrm rot="3226400">
                  <a:off x="5177612" y="3514253"/>
                  <a:ext cx="628446" cy="628444"/>
                </a:xfrm>
                <a:prstGeom prst="ellipse">
                  <a:avLst/>
                </a:prstGeom>
                <a:gradFill>
                  <a:gsLst>
                    <a:gs pos="16000">
                      <a:schemeClr val="accent3"/>
                    </a:gs>
                    <a:gs pos="69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9824183">
                  <a:off x="5137863" y="3474505"/>
                  <a:ext cx="707940" cy="707939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 userDrawn="1"/>
            </p:nvGrpSpPr>
            <p:grpSpPr>
              <a:xfrm rot="21250090">
                <a:off x="6136416" y="8615094"/>
                <a:ext cx="1377088" cy="1377087"/>
                <a:chOff x="5885050" y="8078398"/>
                <a:chExt cx="868239" cy="868238"/>
              </a:xfrm>
            </p:grpSpPr>
            <p:sp>
              <p:nvSpPr>
                <p:cNvPr id="34" name="Oval 33"/>
                <p:cNvSpPr/>
                <p:nvPr/>
              </p:nvSpPr>
              <p:spPr>
                <a:xfrm rot="15362825">
                  <a:off x="5933795" y="8127144"/>
                  <a:ext cx="770745" cy="77074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rot="360608">
                  <a:off x="5885050" y="8078398"/>
                  <a:ext cx="868239" cy="868238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35"/>
              <p:cNvGrpSpPr/>
              <p:nvPr userDrawn="1"/>
            </p:nvGrpSpPr>
            <p:grpSpPr>
              <a:xfrm rot="20759484">
                <a:off x="5397006" y="9040693"/>
                <a:ext cx="1052703" cy="1052703"/>
                <a:chOff x="1492332" y="5343601"/>
                <a:chExt cx="511698" cy="511698"/>
              </a:xfrm>
            </p:grpSpPr>
            <p:sp>
              <p:nvSpPr>
                <p:cNvPr id="37" name="Oval 36"/>
                <p:cNvSpPr/>
                <p:nvPr/>
              </p:nvSpPr>
              <p:spPr>
                <a:xfrm rot="11832115">
                  <a:off x="1521061" y="5372326"/>
                  <a:ext cx="454240" cy="45424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 rot="663138">
                  <a:off x="1492332" y="5343601"/>
                  <a:ext cx="511698" cy="511698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gradFill>
                  <a:gsLst>
                    <a:gs pos="33000">
                      <a:schemeClr val="accent6"/>
                    </a:gs>
                    <a:gs pos="68000">
                      <a:schemeClr val="accent4"/>
                    </a:gs>
                  </a:gsLst>
                  <a:lin ang="3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8"/>
              <p:cNvGrpSpPr/>
              <p:nvPr userDrawn="1"/>
            </p:nvGrpSpPr>
            <p:grpSpPr>
              <a:xfrm rot="8075959">
                <a:off x="7027106" y="9612671"/>
                <a:ext cx="436535" cy="436535"/>
                <a:chOff x="1579900" y="1457488"/>
                <a:chExt cx="581072" cy="581072"/>
              </a:xfrm>
            </p:grpSpPr>
            <p:sp>
              <p:nvSpPr>
                <p:cNvPr id="40" name="Oval 39"/>
                <p:cNvSpPr/>
                <p:nvPr/>
              </p:nvSpPr>
              <p:spPr>
                <a:xfrm rot="17159969">
                  <a:off x="1612526" y="1490113"/>
                  <a:ext cx="515824" cy="51582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rot="12765553">
                  <a:off x="1579900" y="1457488"/>
                  <a:ext cx="581072" cy="581072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rgbClr val="AD4088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 userDrawn="1"/>
            </p:nvGrpSpPr>
            <p:grpSpPr>
              <a:xfrm rot="12092543">
                <a:off x="3567968" y="9487009"/>
                <a:ext cx="628517" cy="628517"/>
                <a:chOff x="5109113" y="1238933"/>
                <a:chExt cx="798830" cy="798830"/>
              </a:xfrm>
            </p:grpSpPr>
            <p:sp>
              <p:nvSpPr>
                <p:cNvPr id="43" name="Oval 42"/>
                <p:cNvSpPr/>
                <p:nvPr/>
              </p:nvSpPr>
              <p:spPr>
                <a:xfrm rot="9700963">
                  <a:off x="5153966" y="1283782"/>
                  <a:ext cx="709130" cy="709130"/>
                </a:xfrm>
                <a:prstGeom prst="ellipse">
                  <a:avLst/>
                </a:prstGeom>
                <a:gradFill>
                  <a:gsLst>
                    <a:gs pos="18000">
                      <a:schemeClr val="accent6"/>
                    </a:gs>
                    <a:gs pos="100000">
                      <a:schemeClr val="accent1"/>
                    </a:gs>
                  </a:gsLst>
                  <a:lin ang="3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9700963">
                  <a:off x="5109113" y="1238933"/>
                  <a:ext cx="798830" cy="798830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44"/>
              <p:cNvGrpSpPr/>
              <p:nvPr userDrawn="1"/>
            </p:nvGrpSpPr>
            <p:grpSpPr>
              <a:xfrm rot="9051983">
                <a:off x="6264864" y="9662505"/>
                <a:ext cx="435580" cy="435580"/>
                <a:chOff x="1579900" y="1457488"/>
                <a:chExt cx="581072" cy="581072"/>
              </a:xfrm>
            </p:grpSpPr>
            <p:sp>
              <p:nvSpPr>
                <p:cNvPr id="46" name="Oval 45"/>
                <p:cNvSpPr/>
                <p:nvPr/>
              </p:nvSpPr>
              <p:spPr>
                <a:xfrm rot="17159969">
                  <a:off x="1612526" y="1490113"/>
                  <a:ext cx="515824" cy="51582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rot="12765553">
                  <a:off x="1579900" y="1457488"/>
                  <a:ext cx="581072" cy="581072"/>
                </a:xfrm>
                <a:custGeom>
                  <a:avLst/>
                  <a:gdLst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2119037 w 3845298"/>
                    <a:gd name="connsiteY5" fmla="*/ 2344299 h 3845296"/>
                    <a:gd name="connsiteX6" fmla="*/ 2276262 w 3845298"/>
                    <a:gd name="connsiteY6" fmla="*/ 3324687 h 3845296"/>
                    <a:gd name="connsiteX7" fmla="*/ 2353052 w 3845298"/>
                    <a:gd name="connsiteY7" fmla="*/ 3304943 h 3845296"/>
                    <a:gd name="connsiteX8" fmla="*/ 2731885 w 3845298"/>
                    <a:gd name="connsiteY8" fmla="*/ 3122826 h 3845296"/>
                    <a:gd name="connsiteX9" fmla="*/ 2815488 w 3845298"/>
                    <a:gd name="connsiteY9" fmla="*/ 3060310 h 3845296"/>
                    <a:gd name="connsiteX10" fmla="*/ 1646526 w 3845298"/>
                    <a:gd name="connsiteY10" fmla="*/ 502312 h 3845296"/>
                    <a:gd name="connsiteX11" fmla="*/ 1630954 w 3845298"/>
                    <a:gd name="connsiteY11" fmla="*/ 504688 h 3845296"/>
                    <a:gd name="connsiteX12" fmla="*/ 475283 w 3845298"/>
                    <a:gd name="connsiteY12" fmla="*/ 1922648 h 3845296"/>
                    <a:gd name="connsiteX13" fmla="*/ 649973 w 3845298"/>
                    <a:gd name="connsiteY13" fmla="*/ 2612548 h 3845296"/>
                    <a:gd name="connsiteX14" fmla="*/ 675697 w 3845298"/>
                    <a:gd name="connsiteY14" fmla="*/ 2654893 h 3845296"/>
                    <a:gd name="connsiteX15" fmla="*/ 1676188 w 3845298"/>
                    <a:gd name="connsiteY15" fmla="*/ 2090072 h 3845296"/>
                    <a:gd name="connsiteX16" fmla="*/ 1638186 w 3845298"/>
                    <a:gd name="connsiteY16" fmla="*/ 504887 h 3845296"/>
                    <a:gd name="connsiteX17" fmla="*/ 2126575 w 3845298"/>
                    <a:gd name="connsiteY17" fmla="*/ 491293 h 3845296"/>
                    <a:gd name="connsiteX18" fmla="*/ 2130999 w 3845298"/>
                    <a:gd name="connsiteY18" fmla="*/ 1279140 h 3845296"/>
                    <a:gd name="connsiteX19" fmla="*/ 2135437 w 3845298"/>
                    <a:gd name="connsiteY19" fmla="*/ 2069570 h 3845296"/>
                    <a:gd name="connsiteX20" fmla="*/ 3180063 w 3845298"/>
                    <a:gd name="connsiteY20" fmla="*/ 2637672 h 3845296"/>
                    <a:gd name="connsiteX21" fmla="*/ 3195326 w 3845298"/>
                    <a:gd name="connsiteY21" fmla="*/ 2612548 h 3845296"/>
                    <a:gd name="connsiteX22" fmla="*/ 3370015 w 3845298"/>
                    <a:gd name="connsiteY22" fmla="*/ 1922648 h 3845296"/>
                    <a:gd name="connsiteX23" fmla="*/ 2214344 w 3845298"/>
                    <a:gd name="connsiteY23" fmla="*/ 504688 h 3845296"/>
                    <a:gd name="connsiteX24" fmla="*/ 1922649 w 3845298"/>
                    <a:gd name="connsiteY24" fmla="*/ 0 h 3845296"/>
                    <a:gd name="connsiteX25" fmla="*/ 3845298 w 3845298"/>
                    <a:gd name="connsiteY25" fmla="*/ 1922648 h 3845296"/>
                    <a:gd name="connsiteX26" fmla="*/ 1922649 w 3845298"/>
                    <a:gd name="connsiteY26" fmla="*/ 3845296 h 3845296"/>
                    <a:gd name="connsiteX27" fmla="*/ 0 w 3845298"/>
                    <a:gd name="connsiteY27" fmla="*/ 1922648 h 3845296"/>
                    <a:gd name="connsiteX28" fmla="*/ 1922649 w 3845298"/>
                    <a:gd name="connsiteY28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35437 w 3845298"/>
                    <a:gd name="connsiteY22" fmla="*/ 2069570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30999 w 3845298"/>
                    <a:gd name="connsiteY21" fmla="*/ 1279140 h 3845296"/>
                    <a:gd name="connsiteX22" fmla="*/ 2179268 w 3845298"/>
                    <a:gd name="connsiteY22" fmla="*/ 2017094 h 3845296"/>
                    <a:gd name="connsiteX23" fmla="*/ 3180063 w 3845298"/>
                    <a:gd name="connsiteY23" fmla="*/ 2637672 h 3845296"/>
                    <a:gd name="connsiteX24" fmla="*/ 3195326 w 3845298"/>
                    <a:gd name="connsiteY24" fmla="*/ 2612548 h 3845296"/>
                    <a:gd name="connsiteX25" fmla="*/ 3370015 w 3845298"/>
                    <a:gd name="connsiteY25" fmla="*/ 1922648 h 3845296"/>
                    <a:gd name="connsiteX26" fmla="*/ 2214344 w 3845298"/>
                    <a:gd name="connsiteY26" fmla="*/ 504688 h 3845296"/>
                    <a:gd name="connsiteX27" fmla="*/ 2126575 w 3845298"/>
                    <a:gd name="connsiteY27" fmla="*/ 491293 h 3845296"/>
                    <a:gd name="connsiteX28" fmla="*/ 1922649 w 3845298"/>
                    <a:gd name="connsiteY28" fmla="*/ 0 h 3845296"/>
                    <a:gd name="connsiteX29" fmla="*/ 3845298 w 3845298"/>
                    <a:gd name="connsiteY29" fmla="*/ 1922648 h 3845296"/>
                    <a:gd name="connsiteX30" fmla="*/ 1922649 w 3845298"/>
                    <a:gd name="connsiteY30" fmla="*/ 3845296 h 3845296"/>
                    <a:gd name="connsiteX31" fmla="*/ 0 w 3845298"/>
                    <a:gd name="connsiteY31" fmla="*/ 1922648 h 3845296"/>
                    <a:gd name="connsiteX32" fmla="*/ 1922649 w 3845298"/>
                    <a:gd name="connsiteY32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4892 w 3845298"/>
                    <a:gd name="connsiteY0" fmla="*/ 2348399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4892 w 3845298"/>
                    <a:gd name="connsiteY5" fmla="*/ 2348399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119037 w 3845298"/>
                    <a:gd name="connsiteY6" fmla="*/ 234429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119037 w 3845298"/>
                    <a:gd name="connsiteY11" fmla="*/ 234429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  <a:gd name="connsiteX0" fmla="*/ 1708160 w 3845298"/>
                    <a:gd name="connsiteY0" fmla="*/ 2426521 h 3845296"/>
                    <a:gd name="connsiteX1" fmla="*/ 1034116 w 3845298"/>
                    <a:gd name="connsiteY1" fmla="*/ 3063529 h 3845296"/>
                    <a:gd name="connsiteX2" fmla="*/ 1113413 w 3845298"/>
                    <a:gd name="connsiteY2" fmla="*/ 3122826 h 3845296"/>
                    <a:gd name="connsiteX3" fmla="*/ 1492247 w 3845298"/>
                    <a:gd name="connsiteY3" fmla="*/ 3304943 h 3845296"/>
                    <a:gd name="connsiteX4" fmla="*/ 1613945 w 3845298"/>
                    <a:gd name="connsiteY4" fmla="*/ 3336234 h 3845296"/>
                    <a:gd name="connsiteX5" fmla="*/ 1708160 w 3845298"/>
                    <a:gd name="connsiteY5" fmla="*/ 2426521 h 3845296"/>
                    <a:gd name="connsiteX6" fmla="*/ 2098759 w 3845298"/>
                    <a:gd name="connsiteY6" fmla="*/ 2409589 h 3845296"/>
                    <a:gd name="connsiteX7" fmla="*/ 2276262 w 3845298"/>
                    <a:gd name="connsiteY7" fmla="*/ 3324687 h 3845296"/>
                    <a:gd name="connsiteX8" fmla="*/ 2353052 w 3845298"/>
                    <a:gd name="connsiteY8" fmla="*/ 3304943 h 3845296"/>
                    <a:gd name="connsiteX9" fmla="*/ 2731885 w 3845298"/>
                    <a:gd name="connsiteY9" fmla="*/ 3122826 h 3845296"/>
                    <a:gd name="connsiteX10" fmla="*/ 2815488 w 3845298"/>
                    <a:gd name="connsiteY10" fmla="*/ 3060310 h 3845296"/>
                    <a:gd name="connsiteX11" fmla="*/ 2098759 w 3845298"/>
                    <a:gd name="connsiteY11" fmla="*/ 2409589 h 3845296"/>
                    <a:gd name="connsiteX12" fmla="*/ 1646526 w 3845298"/>
                    <a:gd name="connsiteY12" fmla="*/ 502312 h 3845296"/>
                    <a:gd name="connsiteX13" fmla="*/ 1630954 w 3845298"/>
                    <a:gd name="connsiteY13" fmla="*/ 504688 h 3845296"/>
                    <a:gd name="connsiteX14" fmla="*/ 475283 w 3845298"/>
                    <a:gd name="connsiteY14" fmla="*/ 1922648 h 3845296"/>
                    <a:gd name="connsiteX15" fmla="*/ 649973 w 3845298"/>
                    <a:gd name="connsiteY15" fmla="*/ 2612548 h 3845296"/>
                    <a:gd name="connsiteX16" fmla="*/ 675697 w 3845298"/>
                    <a:gd name="connsiteY16" fmla="*/ 2654893 h 3845296"/>
                    <a:gd name="connsiteX17" fmla="*/ 1638630 w 3845298"/>
                    <a:gd name="connsiteY17" fmla="*/ 1962770 h 3845296"/>
                    <a:gd name="connsiteX18" fmla="*/ 1638186 w 3845298"/>
                    <a:gd name="connsiteY18" fmla="*/ 504887 h 3845296"/>
                    <a:gd name="connsiteX19" fmla="*/ 1646526 w 3845298"/>
                    <a:gd name="connsiteY19" fmla="*/ 502312 h 3845296"/>
                    <a:gd name="connsiteX20" fmla="*/ 2126575 w 3845298"/>
                    <a:gd name="connsiteY20" fmla="*/ 491293 h 3845296"/>
                    <a:gd name="connsiteX21" fmla="*/ 2179268 w 3845298"/>
                    <a:gd name="connsiteY21" fmla="*/ 2017094 h 3845296"/>
                    <a:gd name="connsiteX22" fmla="*/ 3180063 w 3845298"/>
                    <a:gd name="connsiteY22" fmla="*/ 2637672 h 3845296"/>
                    <a:gd name="connsiteX23" fmla="*/ 3195326 w 3845298"/>
                    <a:gd name="connsiteY23" fmla="*/ 2612548 h 3845296"/>
                    <a:gd name="connsiteX24" fmla="*/ 3370015 w 3845298"/>
                    <a:gd name="connsiteY24" fmla="*/ 1922648 h 3845296"/>
                    <a:gd name="connsiteX25" fmla="*/ 2214344 w 3845298"/>
                    <a:gd name="connsiteY25" fmla="*/ 504688 h 3845296"/>
                    <a:gd name="connsiteX26" fmla="*/ 2126575 w 3845298"/>
                    <a:gd name="connsiteY26" fmla="*/ 491293 h 3845296"/>
                    <a:gd name="connsiteX27" fmla="*/ 1922649 w 3845298"/>
                    <a:gd name="connsiteY27" fmla="*/ 0 h 3845296"/>
                    <a:gd name="connsiteX28" fmla="*/ 3845298 w 3845298"/>
                    <a:gd name="connsiteY28" fmla="*/ 1922648 h 3845296"/>
                    <a:gd name="connsiteX29" fmla="*/ 1922649 w 3845298"/>
                    <a:gd name="connsiteY29" fmla="*/ 3845296 h 3845296"/>
                    <a:gd name="connsiteX30" fmla="*/ 0 w 3845298"/>
                    <a:gd name="connsiteY30" fmla="*/ 1922648 h 3845296"/>
                    <a:gd name="connsiteX31" fmla="*/ 1922649 w 3845298"/>
                    <a:gd name="connsiteY31" fmla="*/ 0 h 3845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3845298" h="3845296">
                      <a:moveTo>
                        <a:pt x="1708160" y="2426521"/>
                      </a:moveTo>
                      <a:lnTo>
                        <a:pt x="1034116" y="3063529"/>
                      </a:lnTo>
                      <a:lnTo>
                        <a:pt x="1113413" y="3122826"/>
                      </a:lnTo>
                      <a:cubicBezTo>
                        <a:pt x="1228914" y="3200857"/>
                        <a:pt x="1356283" y="3262653"/>
                        <a:pt x="1492247" y="3304943"/>
                      </a:cubicBezTo>
                      <a:lnTo>
                        <a:pt x="1613945" y="3336234"/>
                      </a:lnTo>
                      <a:lnTo>
                        <a:pt x="1708160" y="2426521"/>
                      </a:lnTo>
                      <a:close/>
                      <a:moveTo>
                        <a:pt x="2098759" y="2409589"/>
                      </a:moveTo>
                      <a:lnTo>
                        <a:pt x="2276262" y="3324687"/>
                      </a:lnTo>
                      <a:lnTo>
                        <a:pt x="2353052" y="3304943"/>
                      </a:lnTo>
                      <a:cubicBezTo>
                        <a:pt x="2489016" y="3262653"/>
                        <a:pt x="2616385" y="3200857"/>
                        <a:pt x="2731885" y="3122826"/>
                      </a:cubicBezTo>
                      <a:lnTo>
                        <a:pt x="2815488" y="3060310"/>
                      </a:lnTo>
                      <a:lnTo>
                        <a:pt x="2098759" y="2409589"/>
                      </a:lnTo>
                      <a:close/>
                      <a:moveTo>
                        <a:pt x="1646526" y="502312"/>
                      </a:moveTo>
                      <a:lnTo>
                        <a:pt x="1630954" y="504688"/>
                      </a:lnTo>
                      <a:cubicBezTo>
                        <a:pt x="971414" y="639650"/>
                        <a:pt x="475283" y="1223210"/>
                        <a:pt x="475283" y="1922648"/>
                      </a:cubicBezTo>
                      <a:cubicBezTo>
                        <a:pt x="475283" y="2172448"/>
                        <a:pt x="538565" y="2407467"/>
                        <a:pt x="649973" y="2612548"/>
                      </a:cubicBezTo>
                      <a:lnTo>
                        <a:pt x="675697" y="2654893"/>
                      </a:lnTo>
                      <a:lnTo>
                        <a:pt x="1638630" y="1962770"/>
                      </a:lnTo>
                      <a:cubicBezTo>
                        <a:pt x="1625963" y="1434375"/>
                        <a:pt x="1650853" y="1033282"/>
                        <a:pt x="1638186" y="504887"/>
                      </a:cubicBezTo>
                      <a:lnTo>
                        <a:pt x="1646526" y="502312"/>
                      </a:lnTo>
                      <a:close/>
                      <a:moveTo>
                        <a:pt x="2126575" y="491293"/>
                      </a:moveTo>
                      <a:lnTo>
                        <a:pt x="2179268" y="2017094"/>
                      </a:lnTo>
                      <a:lnTo>
                        <a:pt x="3180063" y="2637672"/>
                      </a:lnTo>
                      <a:lnTo>
                        <a:pt x="3195326" y="2612548"/>
                      </a:lnTo>
                      <a:cubicBezTo>
                        <a:pt x="3306733" y="2407467"/>
                        <a:pt x="3370015" y="2172448"/>
                        <a:pt x="3370015" y="1922648"/>
                      </a:cubicBezTo>
                      <a:cubicBezTo>
                        <a:pt x="3370015" y="1223210"/>
                        <a:pt x="2873884" y="639650"/>
                        <a:pt x="2214344" y="504688"/>
                      </a:cubicBezTo>
                      <a:lnTo>
                        <a:pt x="2126575" y="491293"/>
                      </a:lnTo>
                      <a:close/>
                      <a:moveTo>
                        <a:pt x="1922649" y="0"/>
                      </a:moveTo>
                      <a:cubicBezTo>
                        <a:pt x="2984499" y="0"/>
                        <a:pt x="3845298" y="860799"/>
                        <a:pt x="3845298" y="1922648"/>
                      </a:cubicBezTo>
                      <a:cubicBezTo>
                        <a:pt x="3845298" y="2984497"/>
                        <a:pt x="2984499" y="3845296"/>
                        <a:pt x="1922649" y="3845296"/>
                      </a:cubicBezTo>
                      <a:cubicBezTo>
                        <a:pt x="860799" y="3845296"/>
                        <a:pt x="0" y="2984497"/>
                        <a:pt x="0" y="1922648"/>
                      </a:cubicBezTo>
                      <a:cubicBezTo>
                        <a:pt x="0" y="860799"/>
                        <a:pt x="860799" y="0"/>
                        <a:pt x="192264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>
            <a:norm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 rot="461074">
            <a:off x="509682" y="8565138"/>
            <a:ext cx="937958" cy="937955"/>
            <a:chOff x="1061881" y="5360907"/>
            <a:chExt cx="785756" cy="785754"/>
          </a:xfrm>
        </p:grpSpPr>
        <p:sp>
          <p:nvSpPr>
            <p:cNvPr id="29" name="Oval 28"/>
            <p:cNvSpPr/>
            <p:nvPr/>
          </p:nvSpPr>
          <p:spPr>
            <a:xfrm rot="8247027">
              <a:off x="1103114" y="5387000"/>
              <a:ext cx="687263" cy="6872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 rot="21011702">
              <a:off x="1061881" y="5360907"/>
              <a:ext cx="785756" cy="785754"/>
            </a:xfrm>
            <a:custGeom>
              <a:avLst/>
              <a:gdLst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2119037 w 3845298"/>
                <a:gd name="connsiteY5" fmla="*/ 2344299 h 3845296"/>
                <a:gd name="connsiteX6" fmla="*/ 2276262 w 3845298"/>
                <a:gd name="connsiteY6" fmla="*/ 3324687 h 3845296"/>
                <a:gd name="connsiteX7" fmla="*/ 2353052 w 3845298"/>
                <a:gd name="connsiteY7" fmla="*/ 3304943 h 3845296"/>
                <a:gd name="connsiteX8" fmla="*/ 2731885 w 3845298"/>
                <a:gd name="connsiteY8" fmla="*/ 3122826 h 3845296"/>
                <a:gd name="connsiteX9" fmla="*/ 2815488 w 3845298"/>
                <a:gd name="connsiteY9" fmla="*/ 3060310 h 3845296"/>
                <a:gd name="connsiteX10" fmla="*/ 1646526 w 3845298"/>
                <a:gd name="connsiteY10" fmla="*/ 502312 h 3845296"/>
                <a:gd name="connsiteX11" fmla="*/ 1630954 w 3845298"/>
                <a:gd name="connsiteY11" fmla="*/ 504688 h 3845296"/>
                <a:gd name="connsiteX12" fmla="*/ 475283 w 3845298"/>
                <a:gd name="connsiteY12" fmla="*/ 1922648 h 3845296"/>
                <a:gd name="connsiteX13" fmla="*/ 649973 w 3845298"/>
                <a:gd name="connsiteY13" fmla="*/ 2612548 h 3845296"/>
                <a:gd name="connsiteX14" fmla="*/ 675697 w 3845298"/>
                <a:gd name="connsiteY14" fmla="*/ 2654893 h 3845296"/>
                <a:gd name="connsiteX15" fmla="*/ 1676188 w 3845298"/>
                <a:gd name="connsiteY15" fmla="*/ 2090072 h 3845296"/>
                <a:gd name="connsiteX16" fmla="*/ 1638186 w 3845298"/>
                <a:gd name="connsiteY16" fmla="*/ 504887 h 3845296"/>
                <a:gd name="connsiteX17" fmla="*/ 2126575 w 3845298"/>
                <a:gd name="connsiteY17" fmla="*/ 491293 h 3845296"/>
                <a:gd name="connsiteX18" fmla="*/ 2130999 w 3845298"/>
                <a:gd name="connsiteY18" fmla="*/ 1279140 h 3845296"/>
                <a:gd name="connsiteX19" fmla="*/ 2135437 w 3845298"/>
                <a:gd name="connsiteY19" fmla="*/ 2069570 h 3845296"/>
                <a:gd name="connsiteX20" fmla="*/ 3180063 w 3845298"/>
                <a:gd name="connsiteY20" fmla="*/ 2637672 h 3845296"/>
                <a:gd name="connsiteX21" fmla="*/ 3195326 w 3845298"/>
                <a:gd name="connsiteY21" fmla="*/ 2612548 h 3845296"/>
                <a:gd name="connsiteX22" fmla="*/ 3370015 w 3845298"/>
                <a:gd name="connsiteY22" fmla="*/ 1922648 h 3845296"/>
                <a:gd name="connsiteX23" fmla="*/ 2214344 w 3845298"/>
                <a:gd name="connsiteY23" fmla="*/ 504688 h 3845296"/>
                <a:gd name="connsiteX24" fmla="*/ 1922649 w 3845298"/>
                <a:gd name="connsiteY24" fmla="*/ 0 h 3845296"/>
                <a:gd name="connsiteX25" fmla="*/ 3845298 w 3845298"/>
                <a:gd name="connsiteY25" fmla="*/ 1922648 h 3845296"/>
                <a:gd name="connsiteX26" fmla="*/ 1922649 w 3845298"/>
                <a:gd name="connsiteY26" fmla="*/ 3845296 h 3845296"/>
                <a:gd name="connsiteX27" fmla="*/ 0 w 3845298"/>
                <a:gd name="connsiteY27" fmla="*/ 1922648 h 3845296"/>
                <a:gd name="connsiteX28" fmla="*/ 1922649 w 3845298"/>
                <a:gd name="connsiteY28" fmla="*/ 0 h 3845296"/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4892 w 3845298"/>
                <a:gd name="connsiteY5" fmla="*/ 2348399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30999 w 3845298"/>
                <a:gd name="connsiteY21" fmla="*/ 1279140 h 3845296"/>
                <a:gd name="connsiteX22" fmla="*/ 2135437 w 3845298"/>
                <a:gd name="connsiteY22" fmla="*/ 2069570 h 3845296"/>
                <a:gd name="connsiteX23" fmla="*/ 3180063 w 3845298"/>
                <a:gd name="connsiteY23" fmla="*/ 2637672 h 3845296"/>
                <a:gd name="connsiteX24" fmla="*/ 3195326 w 3845298"/>
                <a:gd name="connsiteY24" fmla="*/ 2612548 h 3845296"/>
                <a:gd name="connsiteX25" fmla="*/ 3370015 w 3845298"/>
                <a:gd name="connsiteY25" fmla="*/ 1922648 h 3845296"/>
                <a:gd name="connsiteX26" fmla="*/ 2214344 w 3845298"/>
                <a:gd name="connsiteY26" fmla="*/ 504688 h 3845296"/>
                <a:gd name="connsiteX27" fmla="*/ 2126575 w 3845298"/>
                <a:gd name="connsiteY27" fmla="*/ 491293 h 3845296"/>
                <a:gd name="connsiteX28" fmla="*/ 1922649 w 3845298"/>
                <a:gd name="connsiteY28" fmla="*/ 0 h 3845296"/>
                <a:gd name="connsiteX29" fmla="*/ 3845298 w 3845298"/>
                <a:gd name="connsiteY29" fmla="*/ 1922648 h 3845296"/>
                <a:gd name="connsiteX30" fmla="*/ 1922649 w 3845298"/>
                <a:gd name="connsiteY30" fmla="*/ 3845296 h 3845296"/>
                <a:gd name="connsiteX31" fmla="*/ 0 w 3845298"/>
                <a:gd name="connsiteY31" fmla="*/ 1922648 h 3845296"/>
                <a:gd name="connsiteX32" fmla="*/ 1922649 w 3845298"/>
                <a:gd name="connsiteY32" fmla="*/ 0 h 3845296"/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4892 w 3845298"/>
                <a:gd name="connsiteY5" fmla="*/ 2348399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30999 w 3845298"/>
                <a:gd name="connsiteY21" fmla="*/ 1279140 h 3845296"/>
                <a:gd name="connsiteX22" fmla="*/ 2179268 w 3845298"/>
                <a:gd name="connsiteY22" fmla="*/ 2017094 h 3845296"/>
                <a:gd name="connsiteX23" fmla="*/ 3180063 w 3845298"/>
                <a:gd name="connsiteY23" fmla="*/ 2637672 h 3845296"/>
                <a:gd name="connsiteX24" fmla="*/ 3195326 w 3845298"/>
                <a:gd name="connsiteY24" fmla="*/ 2612548 h 3845296"/>
                <a:gd name="connsiteX25" fmla="*/ 3370015 w 3845298"/>
                <a:gd name="connsiteY25" fmla="*/ 1922648 h 3845296"/>
                <a:gd name="connsiteX26" fmla="*/ 2214344 w 3845298"/>
                <a:gd name="connsiteY26" fmla="*/ 504688 h 3845296"/>
                <a:gd name="connsiteX27" fmla="*/ 2126575 w 3845298"/>
                <a:gd name="connsiteY27" fmla="*/ 491293 h 3845296"/>
                <a:gd name="connsiteX28" fmla="*/ 1922649 w 3845298"/>
                <a:gd name="connsiteY28" fmla="*/ 0 h 3845296"/>
                <a:gd name="connsiteX29" fmla="*/ 3845298 w 3845298"/>
                <a:gd name="connsiteY29" fmla="*/ 1922648 h 3845296"/>
                <a:gd name="connsiteX30" fmla="*/ 1922649 w 3845298"/>
                <a:gd name="connsiteY30" fmla="*/ 3845296 h 3845296"/>
                <a:gd name="connsiteX31" fmla="*/ 0 w 3845298"/>
                <a:gd name="connsiteY31" fmla="*/ 1922648 h 3845296"/>
                <a:gd name="connsiteX32" fmla="*/ 1922649 w 3845298"/>
                <a:gd name="connsiteY32" fmla="*/ 0 h 3845296"/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4892 w 3845298"/>
                <a:gd name="connsiteY5" fmla="*/ 2348399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79268 w 3845298"/>
                <a:gd name="connsiteY21" fmla="*/ 2017094 h 3845296"/>
                <a:gd name="connsiteX22" fmla="*/ 3180063 w 3845298"/>
                <a:gd name="connsiteY22" fmla="*/ 2637672 h 3845296"/>
                <a:gd name="connsiteX23" fmla="*/ 3195326 w 3845298"/>
                <a:gd name="connsiteY23" fmla="*/ 2612548 h 3845296"/>
                <a:gd name="connsiteX24" fmla="*/ 3370015 w 3845298"/>
                <a:gd name="connsiteY24" fmla="*/ 1922648 h 3845296"/>
                <a:gd name="connsiteX25" fmla="*/ 2214344 w 3845298"/>
                <a:gd name="connsiteY25" fmla="*/ 504688 h 3845296"/>
                <a:gd name="connsiteX26" fmla="*/ 2126575 w 3845298"/>
                <a:gd name="connsiteY26" fmla="*/ 491293 h 3845296"/>
                <a:gd name="connsiteX27" fmla="*/ 1922649 w 3845298"/>
                <a:gd name="connsiteY27" fmla="*/ 0 h 3845296"/>
                <a:gd name="connsiteX28" fmla="*/ 3845298 w 3845298"/>
                <a:gd name="connsiteY28" fmla="*/ 1922648 h 3845296"/>
                <a:gd name="connsiteX29" fmla="*/ 1922649 w 3845298"/>
                <a:gd name="connsiteY29" fmla="*/ 3845296 h 3845296"/>
                <a:gd name="connsiteX30" fmla="*/ 0 w 3845298"/>
                <a:gd name="connsiteY30" fmla="*/ 1922648 h 3845296"/>
                <a:gd name="connsiteX31" fmla="*/ 1922649 w 3845298"/>
                <a:gd name="connsiteY31" fmla="*/ 0 h 3845296"/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4892 w 3845298"/>
                <a:gd name="connsiteY5" fmla="*/ 2348399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79268 w 3845298"/>
                <a:gd name="connsiteY21" fmla="*/ 2017094 h 3845296"/>
                <a:gd name="connsiteX22" fmla="*/ 3180063 w 3845298"/>
                <a:gd name="connsiteY22" fmla="*/ 2637672 h 3845296"/>
                <a:gd name="connsiteX23" fmla="*/ 3195326 w 3845298"/>
                <a:gd name="connsiteY23" fmla="*/ 2612548 h 3845296"/>
                <a:gd name="connsiteX24" fmla="*/ 3370015 w 3845298"/>
                <a:gd name="connsiteY24" fmla="*/ 1922648 h 3845296"/>
                <a:gd name="connsiteX25" fmla="*/ 2214344 w 3845298"/>
                <a:gd name="connsiteY25" fmla="*/ 504688 h 3845296"/>
                <a:gd name="connsiteX26" fmla="*/ 2126575 w 3845298"/>
                <a:gd name="connsiteY26" fmla="*/ 491293 h 3845296"/>
                <a:gd name="connsiteX27" fmla="*/ 1922649 w 3845298"/>
                <a:gd name="connsiteY27" fmla="*/ 0 h 3845296"/>
                <a:gd name="connsiteX28" fmla="*/ 3845298 w 3845298"/>
                <a:gd name="connsiteY28" fmla="*/ 1922648 h 3845296"/>
                <a:gd name="connsiteX29" fmla="*/ 1922649 w 3845298"/>
                <a:gd name="connsiteY29" fmla="*/ 3845296 h 3845296"/>
                <a:gd name="connsiteX30" fmla="*/ 0 w 3845298"/>
                <a:gd name="connsiteY30" fmla="*/ 1922648 h 3845296"/>
                <a:gd name="connsiteX31" fmla="*/ 1922649 w 3845298"/>
                <a:gd name="connsiteY31" fmla="*/ 0 h 3845296"/>
                <a:gd name="connsiteX0" fmla="*/ 1708160 w 3845298"/>
                <a:gd name="connsiteY0" fmla="*/ 2426521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8160 w 3845298"/>
                <a:gd name="connsiteY5" fmla="*/ 2426521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79268 w 3845298"/>
                <a:gd name="connsiteY21" fmla="*/ 2017094 h 3845296"/>
                <a:gd name="connsiteX22" fmla="*/ 3180063 w 3845298"/>
                <a:gd name="connsiteY22" fmla="*/ 2637672 h 3845296"/>
                <a:gd name="connsiteX23" fmla="*/ 3195326 w 3845298"/>
                <a:gd name="connsiteY23" fmla="*/ 2612548 h 3845296"/>
                <a:gd name="connsiteX24" fmla="*/ 3370015 w 3845298"/>
                <a:gd name="connsiteY24" fmla="*/ 1922648 h 3845296"/>
                <a:gd name="connsiteX25" fmla="*/ 2214344 w 3845298"/>
                <a:gd name="connsiteY25" fmla="*/ 504688 h 3845296"/>
                <a:gd name="connsiteX26" fmla="*/ 2126575 w 3845298"/>
                <a:gd name="connsiteY26" fmla="*/ 491293 h 3845296"/>
                <a:gd name="connsiteX27" fmla="*/ 1922649 w 3845298"/>
                <a:gd name="connsiteY27" fmla="*/ 0 h 3845296"/>
                <a:gd name="connsiteX28" fmla="*/ 3845298 w 3845298"/>
                <a:gd name="connsiteY28" fmla="*/ 1922648 h 3845296"/>
                <a:gd name="connsiteX29" fmla="*/ 1922649 w 3845298"/>
                <a:gd name="connsiteY29" fmla="*/ 3845296 h 3845296"/>
                <a:gd name="connsiteX30" fmla="*/ 0 w 3845298"/>
                <a:gd name="connsiteY30" fmla="*/ 1922648 h 3845296"/>
                <a:gd name="connsiteX31" fmla="*/ 1922649 w 3845298"/>
                <a:gd name="connsiteY31" fmla="*/ 0 h 3845296"/>
                <a:gd name="connsiteX0" fmla="*/ 1708160 w 3845298"/>
                <a:gd name="connsiteY0" fmla="*/ 2426521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8160 w 3845298"/>
                <a:gd name="connsiteY5" fmla="*/ 2426521 h 3845296"/>
                <a:gd name="connsiteX6" fmla="*/ 2098759 w 3845298"/>
                <a:gd name="connsiteY6" fmla="*/ 240958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098759 w 3845298"/>
                <a:gd name="connsiteY11" fmla="*/ 240958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79268 w 3845298"/>
                <a:gd name="connsiteY21" fmla="*/ 2017094 h 3845296"/>
                <a:gd name="connsiteX22" fmla="*/ 3180063 w 3845298"/>
                <a:gd name="connsiteY22" fmla="*/ 2637672 h 3845296"/>
                <a:gd name="connsiteX23" fmla="*/ 3195326 w 3845298"/>
                <a:gd name="connsiteY23" fmla="*/ 2612548 h 3845296"/>
                <a:gd name="connsiteX24" fmla="*/ 3370015 w 3845298"/>
                <a:gd name="connsiteY24" fmla="*/ 1922648 h 3845296"/>
                <a:gd name="connsiteX25" fmla="*/ 2214344 w 3845298"/>
                <a:gd name="connsiteY25" fmla="*/ 504688 h 3845296"/>
                <a:gd name="connsiteX26" fmla="*/ 2126575 w 3845298"/>
                <a:gd name="connsiteY26" fmla="*/ 491293 h 3845296"/>
                <a:gd name="connsiteX27" fmla="*/ 1922649 w 3845298"/>
                <a:gd name="connsiteY27" fmla="*/ 0 h 3845296"/>
                <a:gd name="connsiteX28" fmla="*/ 3845298 w 3845298"/>
                <a:gd name="connsiteY28" fmla="*/ 1922648 h 3845296"/>
                <a:gd name="connsiteX29" fmla="*/ 1922649 w 3845298"/>
                <a:gd name="connsiteY29" fmla="*/ 3845296 h 3845296"/>
                <a:gd name="connsiteX30" fmla="*/ 0 w 3845298"/>
                <a:gd name="connsiteY30" fmla="*/ 1922648 h 3845296"/>
                <a:gd name="connsiteX31" fmla="*/ 1922649 w 3845298"/>
                <a:gd name="connsiteY31" fmla="*/ 0 h 384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845298" h="3845296">
                  <a:moveTo>
                    <a:pt x="1708160" y="2426521"/>
                  </a:moveTo>
                  <a:lnTo>
                    <a:pt x="1034116" y="3063529"/>
                  </a:lnTo>
                  <a:lnTo>
                    <a:pt x="1113413" y="3122826"/>
                  </a:lnTo>
                  <a:cubicBezTo>
                    <a:pt x="1228914" y="3200857"/>
                    <a:pt x="1356283" y="3262653"/>
                    <a:pt x="1492247" y="3304943"/>
                  </a:cubicBezTo>
                  <a:lnTo>
                    <a:pt x="1613945" y="3336234"/>
                  </a:lnTo>
                  <a:lnTo>
                    <a:pt x="1708160" y="2426521"/>
                  </a:lnTo>
                  <a:close/>
                  <a:moveTo>
                    <a:pt x="2098759" y="2409589"/>
                  </a:moveTo>
                  <a:lnTo>
                    <a:pt x="2276262" y="3324687"/>
                  </a:lnTo>
                  <a:lnTo>
                    <a:pt x="2353052" y="3304943"/>
                  </a:lnTo>
                  <a:cubicBezTo>
                    <a:pt x="2489016" y="3262653"/>
                    <a:pt x="2616385" y="3200857"/>
                    <a:pt x="2731885" y="3122826"/>
                  </a:cubicBezTo>
                  <a:lnTo>
                    <a:pt x="2815488" y="3060310"/>
                  </a:lnTo>
                  <a:lnTo>
                    <a:pt x="2098759" y="2409589"/>
                  </a:lnTo>
                  <a:close/>
                  <a:moveTo>
                    <a:pt x="1646526" y="502312"/>
                  </a:moveTo>
                  <a:lnTo>
                    <a:pt x="1630954" y="504688"/>
                  </a:lnTo>
                  <a:cubicBezTo>
                    <a:pt x="971414" y="639650"/>
                    <a:pt x="475283" y="1223210"/>
                    <a:pt x="475283" y="1922648"/>
                  </a:cubicBezTo>
                  <a:cubicBezTo>
                    <a:pt x="475283" y="2172448"/>
                    <a:pt x="538565" y="2407467"/>
                    <a:pt x="649973" y="2612548"/>
                  </a:cubicBezTo>
                  <a:lnTo>
                    <a:pt x="675697" y="2654893"/>
                  </a:lnTo>
                  <a:lnTo>
                    <a:pt x="1638630" y="1962770"/>
                  </a:lnTo>
                  <a:cubicBezTo>
                    <a:pt x="1625963" y="1434375"/>
                    <a:pt x="1650853" y="1033282"/>
                    <a:pt x="1638186" y="504887"/>
                  </a:cubicBezTo>
                  <a:lnTo>
                    <a:pt x="1646526" y="502312"/>
                  </a:lnTo>
                  <a:close/>
                  <a:moveTo>
                    <a:pt x="2126575" y="491293"/>
                  </a:moveTo>
                  <a:lnTo>
                    <a:pt x="2179268" y="2017094"/>
                  </a:lnTo>
                  <a:lnTo>
                    <a:pt x="3180063" y="2637672"/>
                  </a:lnTo>
                  <a:lnTo>
                    <a:pt x="3195326" y="2612548"/>
                  </a:lnTo>
                  <a:cubicBezTo>
                    <a:pt x="3306733" y="2407467"/>
                    <a:pt x="3370015" y="2172448"/>
                    <a:pt x="3370015" y="1922648"/>
                  </a:cubicBezTo>
                  <a:cubicBezTo>
                    <a:pt x="3370015" y="1223210"/>
                    <a:pt x="2873884" y="639650"/>
                    <a:pt x="2214344" y="504688"/>
                  </a:cubicBezTo>
                  <a:lnTo>
                    <a:pt x="2126575" y="491293"/>
                  </a:lnTo>
                  <a:close/>
                  <a:moveTo>
                    <a:pt x="1922649" y="0"/>
                  </a:moveTo>
                  <a:cubicBezTo>
                    <a:pt x="2984499" y="0"/>
                    <a:pt x="3845298" y="860799"/>
                    <a:pt x="3845298" y="1922648"/>
                  </a:cubicBezTo>
                  <a:cubicBezTo>
                    <a:pt x="3845298" y="2984497"/>
                    <a:pt x="2984499" y="3845296"/>
                    <a:pt x="1922649" y="3845296"/>
                  </a:cubicBezTo>
                  <a:cubicBezTo>
                    <a:pt x="860799" y="3845296"/>
                    <a:pt x="0" y="2984497"/>
                    <a:pt x="0" y="1922648"/>
                  </a:cubicBezTo>
                  <a:cubicBezTo>
                    <a:pt x="0" y="860799"/>
                    <a:pt x="860799" y="0"/>
                    <a:pt x="1922649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 userDrawn="1"/>
        </p:nvGrpSpPr>
        <p:grpSpPr>
          <a:xfrm rot="8413281">
            <a:off x="1218655" y="9057041"/>
            <a:ext cx="492033" cy="492033"/>
            <a:chOff x="1579900" y="1457488"/>
            <a:chExt cx="581072" cy="581072"/>
          </a:xfrm>
        </p:grpSpPr>
        <p:sp>
          <p:nvSpPr>
            <p:cNvPr id="33" name="Oval 32"/>
            <p:cNvSpPr/>
            <p:nvPr/>
          </p:nvSpPr>
          <p:spPr>
            <a:xfrm rot="17159969">
              <a:off x="1612526" y="1490113"/>
              <a:ext cx="515824" cy="5158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2765553">
              <a:off x="1579900" y="1457488"/>
              <a:ext cx="581072" cy="581072"/>
            </a:xfrm>
            <a:custGeom>
              <a:avLst/>
              <a:gdLst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2119037 w 3845298"/>
                <a:gd name="connsiteY5" fmla="*/ 2344299 h 3845296"/>
                <a:gd name="connsiteX6" fmla="*/ 2276262 w 3845298"/>
                <a:gd name="connsiteY6" fmla="*/ 3324687 h 3845296"/>
                <a:gd name="connsiteX7" fmla="*/ 2353052 w 3845298"/>
                <a:gd name="connsiteY7" fmla="*/ 3304943 h 3845296"/>
                <a:gd name="connsiteX8" fmla="*/ 2731885 w 3845298"/>
                <a:gd name="connsiteY8" fmla="*/ 3122826 h 3845296"/>
                <a:gd name="connsiteX9" fmla="*/ 2815488 w 3845298"/>
                <a:gd name="connsiteY9" fmla="*/ 3060310 h 3845296"/>
                <a:gd name="connsiteX10" fmla="*/ 1646526 w 3845298"/>
                <a:gd name="connsiteY10" fmla="*/ 502312 h 3845296"/>
                <a:gd name="connsiteX11" fmla="*/ 1630954 w 3845298"/>
                <a:gd name="connsiteY11" fmla="*/ 504688 h 3845296"/>
                <a:gd name="connsiteX12" fmla="*/ 475283 w 3845298"/>
                <a:gd name="connsiteY12" fmla="*/ 1922648 h 3845296"/>
                <a:gd name="connsiteX13" fmla="*/ 649973 w 3845298"/>
                <a:gd name="connsiteY13" fmla="*/ 2612548 h 3845296"/>
                <a:gd name="connsiteX14" fmla="*/ 675697 w 3845298"/>
                <a:gd name="connsiteY14" fmla="*/ 2654893 h 3845296"/>
                <a:gd name="connsiteX15" fmla="*/ 1676188 w 3845298"/>
                <a:gd name="connsiteY15" fmla="*/ 2090072 h 3845296"/>
                <a:gd name="connsiteX16" fmla="*/ 1638186 w 3845298"/>
                <a:gd name="connsiteY16" fmla="*/ 504887 h 3845296"/>
                <a:gd name="connsiteX17" fmla="*/ 2126575 w 3845298"/>
                <a:gd name="connsiteY17" fmla="*/ 491293 h 3845296"/>
                <a:gd name="connsiteX18" fmla="*/ 2130999 w 3845298"/>
                <a:gd name="connsiteY18" fmla="*/ 1279140 h 3845296"/>
                <a:gd name="connsiteX19" fmla="*/ 2135437 w 3845298"/>
                <a:gd name="connsiteY19" fmla="*/ 2069570 h 3845296"/>
                <a:gd name="connsiteX20" fmla="*/ 3180063 w 3845298"/>
                <a:gd name="connsiteY20" fmla="*/ 2637672 h 3845296"/>
                <a:gd name="connsiteX21" fmla="*/ 3195326 w 3845298"/>
                <a:gd name="connsiteY21" fmla="*/ 2612548 h 3845296"/>
                <a:gd name="connsiteX22" fmla="*/ 3370015 w 3845298"/>
                <a:gd name="connsiteY22" fmla="*/ 1922648 h 3845296"/>
                <a:gd name="connsiteX23" fmla="*/ 2214344 w 3845298"/>
                <a:gd name="connsiteY23" fmla="*/ 504688 h 3845296"/>
                <a:gd name="connsiteX24" fmla="*/ 1922649 w 3845298"/>
                <a:gd name="connsiteY24" fmla="*/ 0 h 3845296"/>
                <a:gd name="connsiteX25" fmla="*/ 3845298 w 3845298"/>
                <a:gd name="connsiteY25" fmla="*/ 1922648 h 3845296"/>
                <a:gd name="connsiteX26" fmla="*/ 1922649 w 3845298"/>
                <a:gd name="connsiteY26" fmla="*/ 3845296 h 3845296"/>
                <a:gd name="connsiteX27" fmla="*/ 0 w 3845298"/>
                <a:gd name="connsiteY27" fmla="*/ 1922648 h 3845296"/>
                <a:gd name="connsiteX28" fmla="*/ 1922649 w 3845298"/>
                <a:gd name="connsiteY28" fmla="*/ 0 h 3845296"/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4892 w 3845298"/>
                <a:gd name="connsiteY5" fmla="*/ 2348399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30999 w 3845298"/>
                <a:gd name="connsiteY21" fmla="*/ 1279140 h 3845296"/>
                <a:gd name="connsiteX22" fmla="*/ 2135437 w 3845298"/>
                <a:gd name="connsiteY22" fmla="*/ 2069570 h 3845296"/>
                <a:gd name="connsiteX23" fmla="*/ 3180063 w 3845298"/>
                <a:gd name="connsiteY23" fmla="*/ 2637672 h 3845296"/>
                <a:gd name="connsiteX24" fmla="*/ 3195326 w 3845298"/>
                <a:gd name="connsiteY24" fmla="*/ 2612548 h 3845296"/>
                <a:gd name="connsiteX25" fmla="*/ 3370015 w 3845298"/>
                <a:gd name="connsiteY25" fmla="*/ 1922648 h 3845296"/>
                <a:gd name="connsiteX26" fmla="*/ 2214344 w 3845298"/>
                <a:gd name="connsiteY26" fmla="*/ 504688 h 3845296"/>
                <a:gd name="connsiteX27" fmla="*/ 2126575 w 3845298"/>
                <a:gd name="connsiteY27" fmla="*/ 491293 h 3845296"/>
                <a:gd name="connsiteX28" fmla="*/ 1922649 w 3845298"/>
                <a:gd name="connsiteY28" fmla="*/ 0 h 3845296"/>
                <a:gd name="connsiteX29" fmla="*/ 3845298 w 3845298"/>
                <a:gd name="connsiteY29" fmla="*/ 1922648 h 3845296"/>
                <a:gd name="connsiteX30" fmla="*/ 1922649 w 3845298"/>
                <a:gd name="connsiteY30" fmla="*/ 3845296 h 3845296"/>
                <a:gd name="connsiteX31" fmla="*/ 0 w 3845298"/>
                <a:gd name="connsiteY31" fmla="*/ 1922648 h 3845296"/>
                <a:gd name="connsiteX32" fmla="*/ 1922649 w 3845298"/>
                <a:gd name="connsiteY32" fmla="*/ 0 h 3845296"/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4892 w 3845298"/>
                <a:gd name="connsiteY5" fmla="*/ 2348399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30999 w 3845298"/>
                <a:gd name="connsiteY21" fmla="*/ 1279140 h 3845296"/>
                <a:gd name="connsiteX22" fmla="*/ 2179268 w 3845298"/>
                <a:gd name="connsiteY22" fmla="*/ 2017094 h 3845296"/>
                <a:gd name="connsiteX23" fmla="*/ 3180063 w 3845298"/>
                <a:gd name="connsiteY23" fmla="*/ 2637672 h 3845296"/>
                <a:gd name="connsiteX24" fmla="*/ 3195326 w 3845298"/>
                <a:gd name="connsiteY24" fmla="*/ 2612548 h 3845296"/>
                <a:gd name="connsiteX25" fmla="*/ 3370015 w 3845298"/>
                <a:gd name="connsiteY25" fmla="*/ 1922648 h 3845296"/>
                <a:gd name="connsiteX26" fmla="*/ 2214344 w 3845298"/>
                <a:gd name="connsiteY26" fmla="*/ 504688 h 3845296"/>
                <a:gd name="connsiteX27" fmla="*/ 2126575 w 3845298"/>
                <a:gd name="connsiteY27" fmla="*/ 491293 h 3845296"/>
                <a:gd name="connsiteX28" fmla="*/ 1922649 w 3845298"/>
                <a:gd name="connsiteY28" fmla="*/ 0 h 3845296"/>
                <a:gd name="connsiteX29" fmla="*/ 3845298 w 3845298"/>
                <a:gd name="connsiteY29" fmla="*/ 1922648 h 3845296"/>
                <a:gd name="connsiteX30" fmla="*/ 1922649 w 3845298"/>
                <a:gd name="connsiteY30" fmla="*/ 3845296 h 3845296"/>
                <a:gd name="connsiteX31" fmla="*/ 0 w 3845298"/>
                <a:gd name="connsiteY31" fmla="*/ 1922648 h 3845296"/>
                <a:gd name="connsiteX32" fmla="*/ 1922649 w 3845298"/>
                <a:gd name="connsiteY32" fmla="*/ 0 h 3845296"/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4892 w 3845298"/>
                <a:gd name="connsiteY5" fmla="*/ 2348399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79268 w 3845298"/>
                <a:gd name="connsiteY21" fmla="*/ 2017094 h 3845296"/>
                <a:gd name="connsiteX22" fmla="*/ 3180063 w 3845298"/>
                <a:gd name="connsiteY22" fmla="*/ 2637672 h 3845296"/>
                <a:gd name="connsiteX23" fmla="*/ 3195326 w 3845298"/>
                <a:gd name="connsiteY23" fmla="*/ 2612548 h 3845296"/>
                <a:gd name="connsiteX24" fmla="*/ 3370015 w 3845298"/>
                <a:gd name="connsiteY24" fmla="*/ 1922648 h 3845296"/>
                <a:gd name="connsiteX25" fmla="*/ 2214344 w 3845298"/>
                <a:gd name="connsiteY25" fmla="*/ 504688 h 3845296"/>
                <a:gd name="connsiteX26" fmla="*/ 2126575 w 3845298"/>
                <a:gd name="connsiteY26" fmla="*/ 491293 h 3845296"/>
                <a:gd name="connsiteX27" fmla="*/ 1922649 w 3845298"/>
                <a:gd name="connsiteY27" fmla="*/ 0 h 3845296"/>
                <a:gd name="connsiteX28" fmla="*/ 3845298 w 3845298"/>
                <a:gd name="connsiteY28" fmla="*/ 1922648 h 3845296"/>
                <a:gd name="connsiteX29" fmla="*/ 1922649 w 3845298"/>
                <a:gd name="connsiteY29" fmla="*/ 3845296 h 3845296"/>
                <a:gd name="connsiteX30" fmla="*/ 0 w 3845298"/>
                <a:gd name="connsiteY30" fmla="*/ 1922648 h 3845296"/>
                <a:gd name="connsiteX31" fmla="*/ 1922649 w 3845298"/>
                <a:gd name="connsiteY31" fmla="*/ 0 h 3845296"/>
                <a:gd name="connsiteX0" fmla="*/ 1704892 w 3845298"/>
                <a:gd name="connsiteY0" fmla="*/ 2348399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4892 w 3845298"/>
                <a:gd name="connsiteY5" fmla="*/ 2348399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79268 w 3845298"/>
                <a:gd name="connsiteY21" fmla="*/ 2017094 h 3845296"/>
                <a:gd name="connsiteX22" fmla="*/ 3180063 w 3845298"/>
                <a:gd name="connsiteY22" fmla="*/ 2637672 h 3845296"/>
                <a:gd name="connsiteX23" fmla="*/ 3195326 w 3845298"/>
                <a:gd name="connsiteY23" fmla="*/ 2612548 h 3845296"/>
                <a:gd name="connsiteX24" fmla="*/ 3370015 w 3845298"/>
                <a:gd name="connsiteY24" fmla="*/ 1922648 h 3845296"/>
                <a:gd name="connsiteX25" fmla="*/ 2214344 w 3845298"/>
                <a:gd name="connsiteY25" fmla="*/ 504688 h 3845296"/>
                <a:gd name="connsiteX26" fmla="*/ 2126575 w 3845298"/>
                <a:gd name="connsiteY26" fmla="*/ 491293 h 3845296"/>
                <a:gd name="connsiteX27" fmla="*/ 1922649 w 3845298"/>
                <a:gd name="connsiteY27" fmla="*/ 0 h 3845296"/>
                <a:gd name="connsiteX28" fmla="*/ 3845298 w 3845298"/>
                <a:gd name="connsiteY28" fmla="*/ 1922648 h 3845296"/>
                <a:gd name="connsiteX29" fmla="*/ 1922649 w 3845298"/>
                <a:gd name="connsiteY29" fmla="*/ 3845296 h 3845296"/>
                <a:gd name="connsiteX30" fmla="*/ 0 w 3845298"/>
                <a:gd name="connsiteY30" fmla="*/ 1922648 h 3845296"/>
                <a:gd name="connsiteX31" fmla="*/ 1922649 w 3845298"/>
                <a:gd name="connsiteY31" fmla="*/ 0 h 3845296"/>
                <a:gd name="connsiteX0" fmla="*/ 1708160 w 3845298"/>
                <a:gd name="connsiteY0" fmla="*/ 2426521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8160 w 3845298"/>
                <a:gd name="connsiteY5" fmla="*/ 2426521 h 3845296"/>
                <a:gd name="connsiteX6" fmla="*/ 2119037 w 3845298"/>
                <a:gd name="connsiteY6" fmla="*/ 234429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119037 w 3845298"/>
                <a:gd name="connsiteY11" fmla="*/ 234429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79268 w 3845298"/>
                <a:gd name="connsiteY21" fmla="*/ 2017094 h 3845296"/>
                <a:gd name="connsiteX22" fmla="*/ 3180063 w 3845298"/>
                <a:gd name="connsiteY22" fmla="*/ 2637672 h 3845296"/>
                <a:gd name="connsiteX23" fmla="*/ 3195326 w 3845298"/>
                <a:gd name="connsiteY23" fmla="*/ 2612548 h 3845296"/>
                <a:gd name="connsiteX24" fmla="*/ 3370015 w 3845298"/>
                <a:gd name="connsiteY24" fmla="*/ 1922648 h 3845296"/>
                <a:gd name="connsiteX25" fmla="*/ 2214344 w 3845298"/>
                <a:gd name="connsiteY25" fmla="*/ 504688 h 3845296"/>
                <a:gd name="connsiteX26" fmla="*/ 2126575 w 3845298"/>
                <a:gd name="connsiteY26" fmla="*/ 491293 h 3845296"/>
                <a:gd name="connsiteX27" fmla="*/ 1922649 w 3845298"/>
                <a:gd name="connsiteY27" fmla="*/ 0 h 3845296"/>
                <a:gd name="connsiteX28" fmla="*/ 3845298 w 3845298"/>
                <a:gd name="connsiteY28" fmla="*/ 1922648 h 3845296"/>
                <a:gd name="connsiteX29" fmla="*/ 1922649 w 3845298"/>
                <a:gd name="connsiteY29" fmla="*/ 3845296 h 3845296"/>
                <a:gd name="connsiteX30" fmla="*/ 0 w 3845298"/>
                <a:gd name="connsiteY30" fmla="*/ 1922648 h 3845296"/>
                <a:gd name="connsiteX31" fmla="*/ 1922649 w 3845298"/>
                <a:gd name="connsiteY31" fmla="*/ 0 h 3845296"/>
                <a:gd name="connsiteX0" fmla="*/ 1708160 w 3845298"/>
                <a:gd name="connsiteY0" fmla="*/ 2426521 h 3845296"/>
                <a:gd name="connsiteX1" fmla="*/ 1034116 w 3845298"/>
                <a:gd name="connsiteY1" fmla="*/ 3063529 h 3845296"/>
                <a:gd name="connsiteX2" fmla="*/ 1113413 w 3845298"/>
                <a:gd name="connsiteY2" fmla="*/ 3122826 h 3845296"/>
                <a:gd name="connsiteX3" fmla="*/ 1492247 w 3845298"/>
                <a:gd name="connsiteY3" fmla="*/ 3304943 h 3845296"/>
                <a:gd name="connsiteX4" fmla="*/ 1613945 w 3845298"/>
                <a:gd name="connsiteY4" fmla="*/ 3336234 h 3845296"/>
                <a:gd name="connsiteX5" fmla="*/ 1708160 w 3845298"/>
                <a:gd name="connsiteY5" fmla="*/ 2426521 h 3845296"/>
                <a:gd name="connsiteX6" fmla="*/ 2098759 w 3845298"/>
                <a:gd name="connsiteY6" fmla="*/ 2409589 h 3845296"/>
                <a:gd name="connsiteX7" fmla="*/ 2276262 w 3845298"/>
                <a:gd name="connsiteY7" fmla="*/ 3324687 h 3845296"/>
                <a:gd name="connsiteX8" fmla="*/ 2353052 w 3845298"/>
                <a:gd name="connsiteY8" fmla="*/ 3304943 h 3845296"/>
                <a:gd name="connsiteX9" fmla="*/ 2731885 w 3845298"/>
                <a:gd name="connsiteY9" fmla="*/ 3122826 h 3845296"/>
                <a:gd name="connsiteX10" fmla="*/ 2815488 w 3845298"/>
                <a:gd name="connsiteY10" fmla="*/ 3060310 h 3845296"/>
                <a:gd name="connsiteX11" fmla="*/ 2098759 w 3845298"/>
                <a:gd name="connsiteY11" fmla="*/ 2409589 h 3845296"/>
                <a:gd name="connsiteX12" fmla="*/ 1646526 w 3845298"/>
                <a:gd name="connsiteY12" fmla="*/ 502312 h 3845296"/>
                <a:gd name="connsiteX13" fmla="*/ 1630954 w 3845298"/>
                <a:gd name="connsiteY13" fmla="*/ 504688 h 3845296"/>
                <a:gd name="connsiteX14" fmla="*/ 475283 w 3845298"/>
                <a:gd name="connsiteY14" fmla="*/ 1922648 h 3845296"/>
                <a:gd name="connsiteX15" fmla="*/ 649973 w 3845298"/>
                <a:gd name="connsiteY15" fmla="*/ 2612548 h 3845296"/>
                <a:gd name="connsiteX16" fmla="*/ 675697 w 3845298"/>
                <a:gd name="connsiteY16" fmla="*/ 2654893 h 3845296"/>
                <a:gd name="connsiteX17" fmla="*/ 1638630 w 3845298"/>
                <a:gd name="connsiteY17" fmla="*/ 1962770 h 3845296"/>
                <a:gd name="connsiteX18" fmla="*/ 1638186 w 3845298"/>
                <a:gd name="connsiteY18" fmla="*/ 504887 h 3845296"/>
                <a:gd name="connsiteX19" fmla="*/ 1646526 w 3845298"/>
                <a:gd name="connsiteY19" fmla="*/ 502312 h 3845296"/>
                <a:gd name="connsiteX20" fmla="*/ 2126575 w 3845298"/>
                <a:gd name="connsiteY20" fmla="*/ 491293 h 3845296"/>
                <a:gd name="connsiteX21" fmla="*/ 2179268 w 3845298"/>
                <a:gd name="connsiteY21" fmla="*/ 2017094 h 3845296"/>
                <a:gd name="connsiteX22" fmla="*/ 3180063 w 3845298"/>
                <a:gd name="connsiteY22" fmla="*/ 2637672 h 3845296"/>
                <a:gd name="connsiteX23" fmla="*/ 3195326 w 3845298"/>
                <a:gd name="connsiteY23" fmla="*/ 2612548 h 3845296"/>
                <a:gd name="connsiteX24" fmla="*/ 3370015 w 3845298"/>
                <a:gd name="connsiteY24" fmla="*/ 1922648 h 3845296"/>
                <a:gd name="connsiteX25" fmla="*/ 2214344 w 3845298"/>
                <a:gd name="connsiteY25" fmla="*/ 504688 h 3845296"/>
                <a:gd name="connsiteX26" fmla="*/ 2126575 w 3845298"/>
                <a:gd name="connsiteY26" fmla="*/ 491293 h 3845296"/>
                <a:gd name="connsiteX27" fmla="*/ 1922649 w 3845298"/>
                <a:gd name="connsiteY27" fmla="*/ 0 h 3845296"/>
                <a:gd name="connsiteX28" fmla="*/ 3845298 w 3845298"/>
                <a:gd name="connsiteY28" fmla="*/ 1922648 h 3845296"/>
                <a:gd name="connsiteX29" fmla="*/ 1922649 w 3845298"/>
                <a:gd name="connsiteY29" fmla="*/ 3845296 h 3845296"/>
                <a:gd name="connsiteX30" fmla="*/ 0 w 3845298"/>
                <a:gd name="connsiteY30" fmla="*/ 1922648 h 3845296"/>
                <a:gd name="connsiteX31" fmla="*/ 1922649 w 3845298"/>
                <a:gd name="connsiteY31" fmla="*/ 0 h 384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845298" h="3845296">
                  <a:moveTo>
                    <a:pt x="1708160" y="2426521"/>
                  </a:moveTo>
                  <a:lnTo>
                    <a:pt x="1034116" y="3063529"/>
                  </a:lnTo>
                  <a:lnTo>
                    <a:pt x="1113413" y="3122826"/>
                  </a:lnTo>
                  <a:cubicBezTo>
                    <a:pt x="1228914" y="3200857"/>
                    <a:pt x="1356283" y="3262653"/>
                    <a:pt x="1492247" y="3304943"/>
                  </a:cubicBezTo>
                  <a:lnTo>
                    <a:pt x="1613945" y="3336234"/>
                  </a:lnTo>
                  <a:lnTo>
                    <a:pt x="1708160" y="2426521"/>
                  </a:lnTo>
                  <a:close/>
                  <a:moveTo>
                    <a:pt x="2098759" y="2409589"/>
                  </a:moveTo>
                  <a:lnTo>
                    <a:pt x="2276262" y="3324687"/>
                  </a:lnTo>
                  <a:lnTo>
                    <a:pt x="2353052" y="3304943"/>
                  </a:lnTo>
                  <a:cubicBezTo>
                    <a:pt x="2489016" y="3262653"/>
                    <a:pt x="2616385" y="3200857"/>
                    <a:pt x="2731885" y="3122826"/>
                  </a:cubicBezTo>
                  <a:lnTo>
                    <a:pt x="2815488" y="3060310"/>
                  </a:lnTo>
                  <a:lnTo>
                    <a:pt x="2098759" y="2409589"/>
                  </a:lnTo>
                  <a:close/>
                  <a:moveTo>
                    <a:pt x="1646526" y="502312"/>
                  </a:moveTo>
                  <a:lnTo>
                    <a:pt x="1630954" y="504688"/>
                  </a:lnTo>
                  <a:cubicBezTo>
                    <a:pt x="971414" y="639650"/>
                    <a:pt x="475283" y="1223210"/>
                    <a:pt x="475283" y="1922648"/>
                  </a:cubicBezTo>
                  <a:cubicBezTo>
                    <a:pt x="475283" y="2172448"/>
                    <a:pt x="538565" y="2407467"/>
                    <a:pt x="649973" y="2612548"/>
                  </a:cubicBezTo>
                  <a:lnTo>
                    <a:pt x="675697" y="2654893"/>
                  </a:lnTo>
                  <a:lnTo>
                    <a:pt x="1638630" y="1962770"/>
                  </a:lnTo>
                  <a:cubicBezTo>
                    <a:pt x="1625963" y="1434375"/>
                    <a:pt x="1650853" y="1033282"/>
                    <a:pt x="1638186" y="504887"/>
                  </a:cubicBezTo>
                  <a:lnTo>
                    <a:pt x="1646526" y="502312"/>
                  </a:lnTo>
                  <a:close/>
                  <a:moveTo>
                    <a:pt x="2126575" y="491293"/>
                  </a:moveTo>
                  <a:lnTo>
                    <a:pt x="2179268" y="2017094"/>
                  </a:lnTo>
                  <a:lnTo>
                    <a:pt x="3180063" y="2637672"/>
                  </a:lnTo>
                  <a:lnTo>
                    <a:pt x="3195326" y="2612548"/>
                  </a:lnTo>
                  <a:cubicBezTo>
                    <a:pt x="3306733" y="2407467"/>
                    <a:pt x="3370015" y="2172448"/>
                    <a:pt x="3370015" y="1922648"/>
                  </a:cubicBezTo>
                  <a:cubicBezTo>
                    <a:pt x="3370015" y="1223210"/>
                    <a:pt x="2873884" y="639650"/>
                    <a:pt x="2214344" y="504688"/>
                  </a:cubicBezTo>
                  <a:lnTo>
                    <a:pt x="2126575" y="491293"/>
                  </a:lnTo>
                  <a:close/>
                  <a:moveTo>
                    <a:pt x="1922649" y="0"/>
                  </a:moveTo>
                  <a:cubicBezTo>
                    <a:pt x="2984499" y="0"/>
                    <a:pt x="3845298" y="860799"/>
                    <a:pt x="3845298" y="1922648"/>
                  </a:cubicBezTo>
                  <a:cubicBezTo>
                    <a:pt x="3845298" y="2984497"/>
                    <a:pt x="2984499" y="3845296"/>
                    <a:pt x="1922649" y="3845296"/>
                  </a:cubicBezTo>
                  <a:cubicBezTo>
                    <a:pt x="860799" y="3845296"/>
                    <a:pt x="0" y="2984497"/>
                    <a:pt x="0" y="1922648"/>
                  </a:cubicBezTo>
                  <a:cubicBezTo>
                    <a:pt x="0" y="860799"/>
                    <a:pt x="860799" y="0"/>
                    <a:pt x="1922649" y="0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7160964"/>
            <a:ext cx="5943600" cy="1553378"/>
          </a:xfrm>
        </p:spPr>
        <p:txBody>
          <a:bodyPr lIns="0" tIns="0" rIns="0" bIns="0" anchor="t">
            <a:normAutofit/>
          </a:bodyPr>
          <a:lstStyle>
            <a:lvl1pPr algn="ctr">
              <a:lnSpc>
                <a:spcPct val="90000"/>
              </a:lnSpc>
              <a:defRPr sz="25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Type greeting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766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F2B3-95BC-4899-A52E-8F72A6630DCF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birthday!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celebrate!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16846"/>
      </p:ext>
    </p:extLst>
  </p:cSld>
  <p:clrMapOvr>
    <a:masterClrMapping/>
  </p:clrMapOvr>
</p:sld>
</file>

<file path=ppt/theme/theme1.xml><?xml version="1.0" encoding="utf-8"?>
<a:theme xmlns:a="http://schemas.openxmlformats.org/drawingml/2006/main" name="Birthday Card Tie Dy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Custom 9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Car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Car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46</Words>
  <Application>Microsoft Office PowerPoint</Application>
  <PresentationFormat>Custom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Birthday Card Tie Dye</vt:lpstr>
      <vt:lpstr>happy birthday!</vt:lpstr>
      <vt:lpstr>Let’s celebrate!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birthday!</dc:title>
  <dc:creator/>
  <cp:lastModifiedBy> </cp:lastModifiedBy>
  <cp:revision>4</cp:revision>
  <dcterms:created xsi:type="dcterms:W3CDTF">2014-05-12T20:54:46Z</dcterms:created>
  <dcterms:modified xsi:type="dcterms:W3CDTF">2014-05-15T19:40:30Z</dcterms:modified>
</cp:coreProperties>
</file>