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"/>
  </p:notesMasterIdLst>
  <p:handoutMasterIdLst>
    <p:handoutMasterId r:id="rId5"/>
  </p:handoutMasterIdLst>
  <p:sldIdLst>
    <p:sldId id="256" r:id="rId2"/>
    <p:sldId id="257" r:id="rId3"/>
  </p:sldIdLst>
  <p:sldSz cx="7772400" cy="10058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 userDrawn="1">
          <p15:clr>
            <a:srgbClr val="A4A3A4"/>
          </p15:clr>
        </p15:guide>
        <p15:guide id="2" pos="244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89231" autoAdjust="0"/>
  </p:normalViewPr>
  <p:slideViewPr>
    <p:cSldViewPr snapToGrid="0">
      <p:cViewPr varScale="1">
        <p:scale>
          <a:sx n="59" d="100"/>
          <a:sy n="59" d="100"/>
        </p:scale>
        <p:origin x="1902" y="78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9" d="100"/>
          <a:sy n="69" d="100"/>
        </p:scale>
        <p:origin x="2700" y="5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A65721-4AD9-4F4E-91E4-B38E00E4EEF4}" type="datetimeFigureOut">
              <a:rPr lang="en-US"/>
              <a:t>12/2/2013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D8C508-A143-4FC7-94DD-2868E3E037E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916097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DC5D78-39BE-4C7D-9783-22D5EAEFC7B2}" type="datetimeFigureOut">
              <a:rPr lang="en-US"/>
              <a:t>12/2/2013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EFBA75-BA90-4A61-9717-741EDD6841F0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7060158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65088" marR="320040" indent="0">
              <a:lnSpc>
                <a:spcPct val="105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200" kern="1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Calibri Light" panose="020F03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Don’t be shy! To add your own message, just select the text on this page and enter your text. </a:t>
            </a:r>
            <a:r>
              <a:rPr lang="en-US" sz="1200" kern="1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Calibri Light" panose="020F03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When you enter the age at the top, it </a:t>
            </a:r>
            <a:r>
              <a:rPr lang="en-US" sz="1200" kern="1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Calibri Light" panose="020F03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will turn upside down all by itself.</a:t>
            </a:r>
          </a:p>
          <a:p>
            <a:pPr marL="65088" marR="320040" indent="0">
              <a:lnSpc>
                <a:spcPct val="105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200" kern="1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Calibri Light" panose="020F03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And did you notice we made fold marks for you? They are really light, but if you don’t like them showing on your card, just delete them before you print.</a:t>
            </a:r>
          </a:p>
          <a:p>
            <a:pPr marL="65088" marR="320040" indent="0">
              <a:lnSpc>
                <a:spcPct val="105000"/>
              </a:lnSpc>
              <a:spcBef>
                <a:spcPts val="0"/>
              </a:spcBef>
              <a:spcAft>
                <a:spcPts val="800"/>
              </a:spcAft>
            </a:pPr>
            <a:endParaRPr lang="en-US" sz="1200" kern="100" dirty="0">
              <a:solidFill>
                <a:schemeClr val="tx1">
                  <a:lumMod val="65000"/>
                  <a:lumOff val="35000"/>
                </a:schemeClr>
              </a:solidFill>
              <a:effectLst/>
              <a:latin typeface="Calibri Light" panose="020F030202020403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  <a:p>
            <a:pPr marL="65088" marR="320040" indent="0">
              <a:lnSpc>
                <a:spcPct val="105000"/>
              </a:lnSpc>
              <a:spcBef>
                <a:spcPts val="0"/>
              </a:spcBef>
              <a:spcAft>
                <a:spcPts val="800"/>
              </a:spcAft>
            </a:pPr>
            <a:endParaRPr lang="en-US" sz="1200" kern="100" dirty="0">
              <a:solidFill>
                <a:schemeClr val="tx1">
                  <a:lumMod val="65000"/>
                  <a:lumOff val="35000"/>
                </a:schemeClr>
              </a:solidFill>
              <a:effectLst/>
              <a:latin typeface="Calibri Light" panose="020F030202020403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EFBA75-BA90-4A61-9717-741EDD6841F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1788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65088" marR="320040">
              <a:lnSpc>
                <a:spcPct val="105000"/>
              </a:lnSpc>
              <a:spcAft>
                <a:spcPts val="800"/>
              </a:spcAft>
            </a:pPr>
            <a:r>
              <a:rPr lang="en-US" sz="1200" kern="100" baseline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Calibri Light" panose="020F03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Don’t be shy! To add your own message, just select the text on this page and enter your text. It will turn upside down all by itself.</a:t>
            </a:r>
          </a:p>
          <a:p>
            <a:pPr marL="65088" marR="320040">
              <a:lnSpc>
                <a:spcPct val="105000"/>
              </a:lnSpc>
              <a:spcAft>
                <a:spcPts val="800"/>
              </a:spcAft>
            </a:pPr>
            <a:r>
              <a:rPr lang="en-US" sz="1200" kern="100" baseline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Calibri Light" panose="020F03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And did you notice we made fold marks for you? They are really light, but if you don’t like them showing on your card, just delete them before you print.</a:t>
            </a:r>
          </a:p>
          <a:p>
            <a:pPr marL="65088" marR="320040">
              <a:lnSpc>
                <a:spcPct val="105000"/>
              </a:lnSpc>
              <a:spcAft>
                <a:spcPts val="800"/>
              </a:spcAft>
            </a:pPr>
            <a:endParaRPr lang="en-US" sz="1200" kern="100" baseline="0" dirty="0">
              <a:solidFill>
                <a:schemeClr val="tx1">
                  <a:lumMod val="65000"/>
                  <a:lumOff val="35000"/>
                </a:schemeClr>
              </a:solidFill>
              <a:effectLst/>
              <a:latin typeface="Calibri Light" panose="020F030202020403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  <a:p>
            <a:pPr marL="65088" marR="320040">
              <a:lnSpc>
                <a:spcPct val="105000"/>
              </a:lnSpc>
              <a:spcAft>
                <a:spcPts val="800"/>
              </a:spcAft>
            </a:pPr>
            <a:endParaRPr lang="en-US" sz="1200" kern="100" baseline="0" dirty="0">
              <a:solidFill>
                <a:schemeClr val="tx1">
                  <a:lumMod val="65000"/>
                  <a:lumOff val="35000"/>
                </a:schemeClr>
              </a:solidFill>
              <a:effectLst/>
              <a:latin typeface="Calibri Light" panose="020F030202020403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EFBA75-BA90-4A61-9717-741EDD6841F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91780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utside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/>
          <p:cNvSpPr/>
          <p:nvPr userDrawn="1"/>
        </p:nvSpPr>
        <p:spPr>
          <a:xfrm>
            <a:off x="457200" y="457200"/>
            <a:ext cx="6858000" cy="9144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26" name="rays"/>
          <p:cNvGrpSpPr/>
          <p:nvPr userDrawn="1"/>
        </p:nvGrpSpPr>
        <p:grpSpPr>
          <a:xfrm>
            <a:off x="455613" y="457200"/>
            <a:ext cx="6861176" cy="9144000"/>
            <a:chOff x="455613" y="457200"/>
            <a:chExt cx="6861176" cy="9144000"/>
          </a:xfrm>
        </p:grpSpPr>
        <p:sp>
          <p:nvSpPr>
            <p:cNvPr id="9" name="Freeform 5"/>
            <p:cNvSpPr>
              <a:spLocks/>
            </p:cNvSpPr>
            <p:nvPr userDrawn="1"/>
          </p:nvSpPr>
          <p:spPr bwMode="auto">
            <a:xfrm>
              <a:off x="455613" y="8124825"/>
              <a:ext cx="5072063" cy="1406525"/>
            </a:xfrm>
            <a:custGeom>
              <a:avLst/>
              <a:gdLst>
                <a:gd name="T0" fmla="*/ 0 w 3195"/>
                <a:gd name="T1" fmla="*/ 0 h 886"/>
                <a:gd name="T2" fmla="*/ 0 w 3195"/>
                <a:gd name="T3" fmla="*/ 886 h 886"/>
                <a:gd name="T4" fmla="*/ 3195 w 3195"/>
                <a:gd name="T5" fmla="*/ 10 h 886"/>
                <a:gd name="T6" fmla="*/ 0 w 3195"/>
                <a:gd name="T7" fmla="*/ 0 h 8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95" h="886">
                  <a:moveTo>
                    <a:pt x="0" y="0"/>
                  </a:moveTo>
                  <a:lnTo>
                    <a:pt x="0" y="886"/>
                  </a:lnTo>
                  <a:lnTo>
                    <a:pt x="3195" y="1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" name="Freeform 6"/>
            <p:cNvSpPr>
              <a:spLocks/>
            </p:cNvSpPr>
            <p:nvPr userDrawn="1"/>
          </p:nvSpPr>
          <p:spPr bwMode="auto">
            <a:xfrm>
              <a:off x="455613" y="3073400"/>
              <a:ext cx="5072063" cy="5067300"/>
            </a:xfrm>
            <a:custGeom>
              <a:avLst/>
              <a:gdLst>
                <a:gd name="T0" fmla="*/ 0 w 3195"/>
                <a:gd name="T1" fmla="*/ 0 h 3192"/>
                <a:gd name="T2" fmla="*/ 0 w 3195"/>
                <a:gd name="T3" fmla="*/ 892 h 3192"/>
                <a:gd name="T4" fmla="*/ 3195 w 3195"/>
                <a:gd name="T5" fmla="*/ 3192 h 3192"/>
                <a:gd name="T6" fmla="*/ 0 w 3195"/>
                <a:gd name="T7" fmla="*/ 0 h 3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95" h="3192">
                  <a:moveTo>
                    <a:pt x="0" y="0"/>
                  </a:moveTo>
                  <a:lnTo>
                    <a:pt x="0" y="892"/>
                  </a:lnTo>
                  <a:lnTo>
                    <a:pt x="3195" y="319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" name="Freeform 7"/>
            <p:cNvSpPr>
              <a:spLocks/>
            </p:cNvSpPr>
            <p:nvPr userDrawn="1"/>
          </p:nvSpPr>
          <p:spPr bwMode="auto">
            <a:xfrm>
              <a:off x="3203576" y="8140700"/>
              <a:ext cx="2324100" cy="1460500"/>
            </a:xfrm>
            <a:custGeom>
              <a:avLst/>
              <a:gdLst>
                <a:gd name="T0" fmla="*/ 0 w 1464"/>
                <a:gd name="T1" fmla="*/ 920 h 920"/>
                <a:gd name="T2" fmla="*/ 664 w 1464"/>
                <a:gd name="T3" fmla="*/ 920 h 920"/>
                <a:gd name="T4" fmla="*/ 1464 w 1464"/>
                <a:gd name="T5" fmla="*/ 0 h 920"/>
                <a:gd name="T6" fmla="*/ 0 w 1464"/>
                <a:gd name="T7" fmla="*/ 920 h 9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64" h="920">
                  <a:moveTo>
                    <a:pt x="0" y="920"/>
                  </a:moveTo>
                  <a:lnTo>
                    <a:pt x="664" y="920"/>
                  </a:lnTo>
                  <a:lnTo>
                    <a:pt x="1464" y="0"/>
                  </a:lnTo>
                  <a:lnTo>
                    <a:pt x="0" y="92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" name="Freeform 8"/>
            <p:cNvSpPr>
              <a:spLocks/>
            </p:cNvSpPr>
            <p:nvPr userDrawn="1"/>
          </p:nvSpPr>
          <p:spPr bwMode="auto">
            <a:xfrm>
              <a:off x="455613" y="5721350"/>
              <a:ext cx="5072063" cy="2419350"/>
            </a:xfrm>
            <a:custGeom>
              <a:avLst/>
              <a:gdLst>
                <a:gd name="T0" fmla="*/ 0 w 3195"/>
                <a:gd name="T1" fmla="*/ 0 h 1524"/>
                <a:gd name="T2" fmla="*/ 0 w 3195"/>
                <a:gd name="T3" fmla="*/ 740 h 1524"/>
                <a:gd name="T4" fmla="*/ 3195 w 3195"/>
                <a:gd name="T5" fmla="*/ 1524 h 1524"/>
                <a:gd name="T6" fmla="*/ 0 w 3195"/>
                <a:gd name="T7" fmla="*/ 0 h 15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95" h="1524">
                  <a:moveTo>
                    <a:pt x="0" y="0"/>
                  </a:moveTo>
                  <a:lnTo>
                    <a:pt x="0" y="740"/>
                  </a:lnTo>
                  <a:lnTo>
                    <a:pt x="3195" y="15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" name="Freeform 9"/>
            <p:cNvSpPr>
              <a:spLocks/>
            </p:cNvSpPr>
            <p:nvPr userDrawn="1"/>
          </p:nvSpPr>
          <p:spPr bwMode="auto">
            <a:xfrm>
              <a:off x="5521326" y="8140700"/>
              <a:ext cx="268288" cy="1460500"/>
            </a:xfrm>
            <a:custGeom>
              <a:avLst/>
              <a:gdLst>
                <a:gd name="T0" fmla="*/ 0 w 169"/>
                <a:gd name="T1" fmla="*/ 920 h 920"/>
                <a:gd name="T2" fmla="*/ 169 w 169"/>
                <a:gd name="T3" fmla="*/ 920 h 920"/>
                <a:gd name="T4" fmla="*/ 4 w 169"/>
                <a:gd name="T5" fmla="*/ 0 h 920"/>
                <a:gd name="T6" fmla="*/ 0 w 169"/>
                <a:gd name="T7" fmla="*/ 920 h 9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9" h="920">
                  <a:moveTo>
                    <a:pt x="0" y="920"/>
                  </a:moveTo>
                  <a:lnTo>
                    <a:pt x="169" y="920"/>
                  </a:lnTo>
                  <a:lnTo>
                    <a:pt x="4" y="0"/>
                  </a:lnTo>
                  <a:lnTo>
                    <a:pt x="0" y="92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" name="Freeform 10"/>
            <p:cNvSpPr>
              <a:spLocks/>
            </p:cNvSpPr>
            <p:nvPr userDrawn="1"/>
          </p:nvSpPr>
          <p:spPr bwMode="auto">
            <a:xfrm>
              <a:off x="5527676" y="8140700"/>
              <a:ext cx="776288" cy="1460500"/>
            </a:xfrm>
            <a:custGeom>
              <a:avLst/>
              <a:gdLst>
                <a:gd name="T0" fmla="*/ 323 w 489"/>
                <a:gd name="T1" fmla="*/ 920 h 920"/>
                <a:gd name="T2" fmla="*/ 489 w 489"/>
                <a:gd name="T3" fmla="*/ 920 h 920"/>
                <a:gd name="T4" fmla="*/ 0 w 489"/>
                <a:gd name="T5" fmla="*/ 0 h 920"/>
                <a:gd name="T6" fmla="*/ 323 w 489"/>
                <a:gd name="T7" fmla="*/ 920 h 9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89" h="920">
                  <a:moveTo>
                    <a:pt x="323" y="920"/>
                  </a:moveTo>
                  <a:lnTo>
                    <a:pt x="489" y="920"/>
                  </a:lnTo>
                  <a:lnTo>
                    <a:pt x="0" y="0"/>
                  </a:lnTo>
                  <a:lnTo>
                    <a:pt x="323" y="92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" name="Freeform 11"/>
            <p:cNvSpPr>
              <a:spLocks/>
            </p:cNvSpPr>
            <p:nvPr userDrawn="1"/>
          </p:nvSpPr>
          <p:spPr bwMode="auto">
            <a:xfrm>
              <a:off x="4829176" y="8140700"/>
              <a:ext cx="698500" cy="1460500"/>
            </a:xfrm>
            <a:custGeom>
              <a:avLst/>
              <a:gdLst>
                <a:gd name="T0" fmla="*/ 0 w 440"/>
                <a:gd name="T1" fmla="*/ 920 h 920"/>
                <a:gd name="T2" fmla="*/ 246 w 440"/>
                <a:gd name="T3" fmla="*/ 920 h 920"/>
                <a:gd name="T4" fmla="*/ 440 w 440"/>
                <a:gd name="T5" fmla="*/ 0 h 920"/>
                <a:gd name="T6" fmla="*/ 0 w 440"/>
                <a:gd name="T7" fmla="*/ 920 h 9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0" h="920">
                  <a:moveTo>
                    <a:pt x="0" y="920"/>
                  </a:moveTo>
                  <a:lnTo>
                    <a:pt x="246" y="920"/>
                  </a:lnTo>
                  <a:lnTo>
                    <a:pt x="440" y="0"/>
                  </a:lnTo>
                  <a:lnTo>
                    <a:pt x="0" y="92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" name="Freeform 12"/>
            <p:cNvSpPr>
              <a:spLocks/>
            </p:cNvSpPr>
            <p:nvPr userDrawn="1"/>
          </p:nvSpPr>
          <p:spPr bwMode="auto">
            <a:xfrm>
              <a:off x="5527676" y="8140700"/>
              <a:ext cx="1789113" cy="438150"/>
            </a:xfrm>
            <a:custGeom>
              <a:avLst/>
              <a:gdLst>
                <a:gd name="T0" fmla="*/ 1127 w 1127"/>
                <a:gd name="T1" fmla="*/ 276 h 276"/>
                <a:gd name="T2" fmla="*/ 1127 w 1127"/>
                <a:gd name="T3" fmla="*/ 4 h 276"/>
                <a:gd name="T4" fmla="*/ 0 w 1127"/>
                <a:gd name="T5" fmla="*/ 0 h 276"/>
                <a:gd name="T6" fmla="*/ 1127 w 1127"/>
                <a:gd name="T7" fmla="*/ 276 h 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27" h="276">
                  <a:moveTo>
                    <a:pt x="1127" y="276"/>
                  </a:moveTo>
                  <a:lnTo>
                    <a:pt x="1127" y="4"/>
                  </a:lnTo>
                  <a:lnTo>
                    <a:pt x="0" y="0"/>
                  </a:lnTo>
                  <a:lnTo>
                    <a:pt x="1127" y="276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" name="Freeform 13"/>
            <p:cNvSpPr>
              <a:spLocks/>
            </p:cNvSpPr>
            <p:nvPr userDrawn="1"/>
          </p:nvSpPr>
          <p:spPr bwMode="auto">
            <a:xfrm>
              <a:off x="5527676" y="8140700"/>
              <a:ext cx="1789113" cy="1285875"/>
            </a:xfrm>
            <a:custGeom>
              <a:avLst/>
              <a:gdLst>
                <a:gd name="T0" fmla="*/ 1127 w 1127"/>
                <a:gd name="T1" fmla="*/ 810 h 810"/>
                <a:gd name="T2" fmla="*/ 1127 w 1127"/>
                <a:gd name="T3" fmla="*/ 538 h 810"/>
                <a:gd name="T4" fmla="*/ 0 w 1127"/>
                <a:gd name="T5" fmla="*/ 0 h 810"/>
                <a:gd name="T6" fmla="*/ 1127 w 1127"/>
                <a:gd name="T7" fmla="*/ 810 h 8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27" h="810">
                  <a:moveTo>
                    <a:pt x="1127" y="810"/>
                  </a:moveTo>
                  <a:lnTo>
                    <a:pt x="1127" y="538"/>
                  </a:lnTo>
                  <a:lnTo>
                    <a:pt x="0" y="0"/>
                  </a:lnTo>
                  <a:lnTo>
                    <a:pt x="1127" y="81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" name="Freeform 14"/>
            <p:cNvSpPr>
              <a:spLocks/>
            </p:cNvSpPr>
            <p:nvPr userDrawn="1"/>
          </p:nvSpPr>
          <p:spPr bwMode="auto">
            <a:xfrm>
              <a:off x="5527676" y="8140700"/>
              <a:ext cx="1462088" cy="1460500"/>
            </a:xfrm>
            <a:custGeom>
              <a:avLst/>
              <a:gdLst>
                <a:gd name="T0" fmla="*/ 679 w 921"/>
                <a:gd name="T1" fmla="*/ 920 h 920"/>
                <a:gd name="T2" fmla="*/ 921 w 921"/>
                <a:gd name="T3" fmla="*/ 920 h 920"/>
                <a:gd name="T4" fmla="*/ 0 w 921"/>
                <a:gd name="T5" fmla="*/ 0 h 920"/>
                <a:gd name="T6" fmla="*/ 679 w 921"/>
                <a:gd name="T7" fmla="*/ 920 h 9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21" h="920">
                  <a:moveTo>
                    <a:pt x="679" y="920"/>
                  </a:moveTo>
                  <a:lnTo>
                    <a:pt x="921" y="920"/>
                  </a:lnTo>
                  <a:lnTo>
                    <a:pt x="0" y="0"/>
                  </a:lnTo>
                  <a:lnTo>
                    <a:pt x="679" y="92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" name="Freeform 15"/>
            <p:cNvSpPr>
              <a:spLocks/>
            </p:cNvSpPr>
            <p:nvPr userDrawn="1"/>
          </p:nvSpPr>
          <p:spPr bwMode="auto">
            <a:xfrm>
              <a:off x="455613" y="457200"/>
              <a:ext cx="5072063" cy="7683500"/>
            </a:xfrm>
            <a:custGeom>
              <a:avLst/>
              <a:gdLst>
                <a:gd name="T0" fmla="*/ 632 w 3195"/>
                <a:gd name="T1" fmla="*/ 0 h 4840"/>
                <a:gd name="T2" fmla="*/ 0 w 3195"/>
                <a:gd name="T3" fmla="*/ 0 h 4840"/>
                <a:gd name="T4" fmla="*/ 0 w 3195"/>
                <a:gd name="T5" fmla="*/ 502 h 4840"/>
                <a:gd name="T6" fmla="*/ 3195 w 3195"/>
                <a:gd name="T7" fmla="*/ 4840 h 4840"/>
                <a:gd name="T8" fmla="*/ 632 w 3195"/>
                <a:gd name="T9" fmla="*/ 0 h 48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95" h="4840">
                  <a:moveTo>
                    <a:pt x="632" y="0"/>
                  </a:moveTo>
                  <a:lnTo>
                    <a:pt x="0" y="0"/>
                  </a:lnTo>
                  <a:lnTo>
                    <a:pt x="0" y="502"/>
                  </a:lnTo>
                  <a:lnTo>
                    <a:pt x="3195" y="4840"/>
                  </a:lnTo>
                  <a:lnTo>
                    <a:pt x="632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" name="Freeform 16"/>
            <p:cNvSpPr>
              <a:spLocks/>
            </p:cNvSpPr>
            <p:nvPr userDrawn="1"/>
          </p:nvSpPr>
          <p:spPr bwMode="auto">
            <a:xfrm>
              <a:off x="5527676" y="7019925"/>
              <a:ext cx="1789113" cy="1120775"/>
            </a:xfrm>
            <a:custGeom>
              <a:avLst/>
              <a:gdLst>
                <a:gd name="T0" fmla="*/ 1127 w 1127"/>
                <a:gd name="T1" fmla="*/ 398 h 706"/>
                <a:gd name="T2" fmla="*/ 1127 w 1127"/>
                <a:gd name="T3" fmla="*/ 0 h 706"/>
                <a:gd name="T4" fmla="*/ 0 w 1127"/>
                <a:gd name="T5" fmla="*/ 706 h 706"/>
                <a:gd name="T6" fmla="*/ 1127 w 1127"/>
                <a:gd name="T7" fmla="*/ 398 h 7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27" h="706">
                  <a:moveTo>
                    <a:pt x="1127" y="398"/>
                  </a:moveTo>
                  <a:lnTo>
                    <a:pt x="1127" y="0"/>
                  </a:lnTo>
                  <a:lnTo>
                    <a:pt x="0" y="706"/>
                  </a:lnTo>
                  <a:lnTo>
                    <a:pt x="1127" y="398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" name="Freeform 17"/>
            <p:cNvSpPr>
              <a:spLocks/>
            </p:cNvSpPr>
            <p:nvPr userDrawn="1"/>
          </p:nvSpPr>
          <p:spPr bwMode="auto">
            <a:xfrm>
              <a:off x="2844801" y="457200"/>
              <a:ext cx="2682875" cy="7683500"/>
            </a:xfrm>
            <a:custGeom>
              <a:avLst/>
              <a:gdLst>
                <a:gd name="T0" fmla="*/ 834 w 1690"/>
                <a:gd name="T1" fmla="*/ 0 h 4840"/>
                <a:gd name="T2" fmla="*/ 0 w 1690"/>
                <a:gd name="T3" fmla="*/ 0 h 4840"/>
                <a:gd name="T4" fmla="*/ 1690 w 1690"/>
                <a:gd name="T5" fmla="*/ 4840 h 4840"/>
                <a:gd name="T6" fmla="*/ 834 w 1690"/>
                <a:gd name="T7" fmla="*/ 0 h 48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90" h="4840">
                  <a:moveTo>
                    <a:pt x="834" y="0"/>
                  </a:moveTo>
                  <a:lnTo>
                    <a:pt x="0" y="0"/>
                  </a:lnTo>
                  <a:lnTo>
                    <a:pt x="1690" y="4840"/>
                  </a:lnTo>
                  <a:lnTo>
                    <a:pt x="834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" name="Freeform 18"/>
            <p:cNvSpPr>
              <a:spLocks/>
            </p:cNvSpPr>
            <p:nvPr userDrawn="1"/>
          </p:nvSpPr>
          <p:spPr bwMode="auto">
            <a:xfrm>
              <a:off x="5527676" y="4403725"/>
              <a:ext cx="1789113" cy="3736975"/>
            </a:xfrm>
            <a:custGeom>
              <a:avLst/>
              <a:gdLst>
                <a:gd name="T0" fmla="*/ 1127 w 1127"/>
                <a:gd name="T1" fmla="*/ 1062 h 2354"/>
                <a:gd name="T2" fmla="*/ 1127 w 1127"/>
                <a:gd name="T3" fmla="*/ 0 h 2354"/>
                <a:gd name="T4" fmla="*/ 0 w 1127"/>
                <a:gd name="T5" fmla="*/ 2354 h 2354"/>
                <a:gd name="T6" fmla="*/ 1127 w 1127"/>
                <a:gd name="T7" fmla="*/ 1062 h 23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27" h="2354">
                  <a:moveTo>
                    <a:pt x="1127" y="1062"/>
                  </a:moveTo>
                  <a:lnTo>
                    <a:pt x="1127" y="0"/>
                  </a:lnTo>
                  <a:lnTo>
                    <a:pt x="0" y="2354"/>
                  </a:lnTo>
                  <a:lnTo>
                    <a:pt x="1127" y="1062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" name="Freeform 19"/>
            <p:cNvSpPr>
              <a:spLocks/>
            </p:cNvSpPr>
            <p:nvPr userDrawn="1"/>
          </p:nvSpPr>
          <p:spPr bwMode="auto">
            <a:xfrm>
              <a:off x="5527676" y="457200"/>
              <a:ext cx="1627188" cy="7683500"/>
            </a:xfrm>
            <a:custGeom>
              <a:avLst/>
              <a:gdLst>
                <a:gd name="T0" fmla="*/ 1025 w 1025"/>
                <a:gd name="T1" fmla="*/ 0 h 4840"/>
                <a:gd name="T2" fmla="*/ 19 w 1025"/>
                <a:gd name="T3" fmla="*/ 0 h 4840"/>
                <a:gd name="T4" fmla="*/ 0 w 1025"/>
                <a:gd name="T5" fmla="*/ 4840 h 4840"/>
                <a:gd name="T6" fmla="*/ 1025 w 1025"/>
                <a:gd name="T7" fmla="*/ 0 h 48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25" h="4840">
                  <a:moveTo>
                    <a:pt x="1025" y="0"/>
                  </a:moveTo>
                  <a:lnTo>
                    <a:pt x="19" y="0"/>
                  </a:lnTo>
                  <a:lnTo>
                    <a:pt x="0" y="4840"/>
                  </a:lnTo>
                  <a:lnTo>
                    <a:pt x="1025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24" name="border"/>
          <p:cNvSpPr>
            <a:spLocks noEditPoints="1"/>
          </p:cNvSpPr>
          <p:nvPr userDrawn="1"/>
        </p:nvSpPr>
        <p:spPr bwMode="auto">
          <a:xfrm>
            <a:off x="455613" y="457200"/>
            <a:ext cx="6861175" cy="9144000"/>
          </a:xfrm>
          <a:custGeom>
            <a:avLst/>
            <a:gdLst>
              <a:gd name="T0" fmla="*/ 4226 w 4322"/>
              <a:gd name="T1" fmla="*/ 96 h 5760"/>
              <a:gd name="T2" fmla="*/ 4226 w 4322"/>
              <a:gd name="T3" fmla="*/ 5664 h 5760"/>
              <a:gd name="T4" fmla="*/ 96 w 4322"/>
              <a:gd name="T5" fmla="*/ 5664 h 5760"/>
              <a:gd name="T6" fmla="*/ 96 w 4322"/>
              <a:gd name="T7" fmla="*/ 96 h 5760"/>
              <a:gd name="T8" fmla="*/ 4226 w 4322"/>
              <a:gd name="T9" fmla="*/ 96 h 5760"/>
              <a:gd name="T10" fmla="*/ 4322 w 4322"/>
              <a:gd name="T11" fmla="*/ 0 h 5760"/>
              <a:gd name="T12" fmla="*/ 0 w 4322"/>
              <a:gd name="T13" fmla="*/ 0 h 5760"/>
              <a:gd name="T14" fmla="*/ 0 w 4322"/>
              <a:gd name="T15" fmla="*/ 5760 h 5760"/>
              <a:gd name="T16" fmla="*/ 4322 w 4322"/>
              <a:gd name="T17" fmla="*/ 5760 h 5760"/>
              <a:gd name="T18" fmla="*/ 4322 w 4322"/>
              <a:gd name="T19" fmla="*/ 0 h 5760"/>
              <a:gd name="T20" fmla="*/ 4322 w 4322"/>
              <a:gd name="T21" fmla="*/ 0 h 57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4322" h="5760">
                <a:moveTo>
                  <a:pt x="4226" y="96"/>
                </a:moveTo>
                <a:lnTo>
                  <a:pt x="4226" y="5664"/>
                </a:lnTo>
                <a:lnTo>
                  <a:pt x="96" y="5664"/>
                </a:lnTo>
                <a:lnTo>
                  <a:pt x="96" y="96"/>
                </a:lnTo>
                <a:lnTo>
                  <a:pt x="4226" y="96"/>
                </a:lnTo>
                <a:close/>
                <a:moveTo>
                  <a:pt x="4322" y="0"/>
                </a:moveTo>
                <a:lnTo>
                  <a:pt x="0" y="0"/>
                </a:lnTo>
                <a:lnTo>
                  <a:pt x="0" y="5760"/>
                </a:lnTo>
                <a:lnTo>
                  <a:pt x="4322" y="5760"/>
                </a:lnTo>
                <a:lnTo>
                  <a:pt x="4322" y="0"/>
                </a:lnTo>
                <a:lnTo>
                  <a:pt x="4322" y="0"/>
                </a:lnTo>
                <a:close/>
              </a:path>
            </a:pathLst>
          </a:custGeom>
          <a:solidFill>
            <a:schemeClr val="accent1"/>
          </a:solidFill>
          <a:ln w="12700">
            <a:solidFill>
              <a:schemeClr val="accent1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sp>
        <p:nvSpPr>
          <p:cNvPr id="28" name="Rectangle 27"/>
          <p:cNvSpPr/>
          <p:nvPr userDrawn="1"/>
        </p:nvSpPr>
        <p:spPr>
          <a:xfrm>
            <a:off x="455613" y="7772400"/>
            <a:ext cx="6859587" cy="9144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cxnSp>
        <p:nvCxnSpPr>
          <p:cNvPr id="30" name="Straight Connector 29"/>
          <p:cNvCxnSpPr/>
          <p:nvPr userDrawn="1"/>
        </p:nvCxnSpPr>
        <p:spPr>
          <a:xfrm>
            <a:off x="619125" y="7918704"/>
            <a:ext cx="6535739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 userDrawn="1"/>
        </p:nvCxnSpPr>
        <p:spPr>
          <a:xfrm>
            <a:off x="616904" y="8540497"/>
            <a:ext cx="653796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 Placeholder 37"/>
          <p:cNvSpPr>
            <a:spLocks noGrp="1"/>
          </p:cNvSpPr>
          <p:nvPr>
            <p:ph type="body" sz="quarter" idx="10"/>
          </p:nvPr>
        </p:nvSpPr>
        <p:spPr>
          <a:xfrm>
            <a:off x="914400" y="7918450"/>
            <a:ext cx="5943600" cy="622300"/>
          </a:xfrm>
        </p:spPr>
        <p:txBody>
          <a:bodyPr anchor="ctr">
            <a:noAutofit/>
          </a:bodyPr>
          <a:lstStyle>
            <a:lvl1pPr marL="0" indent="0" algn="r">
              <a:spcBef>
                <a:spcPts val="0"/>
              </a:spcBef>
              <a:buNone/>
              <a:defRPr sz="2800" cap="all" baseline="0">
                <a:solidFill>
                  <a:schemeClr val="bg1"/>
                </a:solidFill>
                <a:latin typeface="+mj-lt"/>
              </a:defRPr>
            </a:lvl1pPr>
            <a:lvl2pPr marL="388620" indent="0" algn="r">
              <a:buNone/>
              <a:defRPr sz="2800" cap="all" baseline="0">
                <a:solidFill>
                  <a:schemeClr val="bg1"/>
                </a:solidFill>
                <a:latin typeface="+mj-lt"/>
              </a:defRPr>
            </a:lvl2pPr>
            <a:lvl3pPr marL="777240" indent="0" algn="r">
              <a:buNone/>
              <a:defRPr sz="2800" cap="all" baseline="0">
                <a:solidFill>
                  <a:schemeClr val="bg1"/>
                </a:solidFill>
                <a:latin typeface="+mj-lt"/>
              </a:defRPr>
            </a:lvl3pPr>
            <a:lvl4pPr marL="1165860" indent="0" algn="r">
              <a:buNone/>
              <a:defRPr sz="2800" cap="all" baseline="0">
                <a:solidFill>
                  <a:schemeClr val="bg1"/>
                </a:solidFill>
                <a:latin typeface="+mj-lt"/>
              </a:defRPr>
            </a:lvl4pPr>
            <a:lvl5pPr marL="1554480" indent="0" algn="r">
              <a:buNone/>
              <a:defRPr sz="2800" cap="all" baseline="0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/>
              <a:t>Click to edit Master text styles</a:t>
            </a:r>
          </a:p>
        </p:txBody>
      </p:sp>
      <p:grpSp>
        <p:nvGrpSpPr>
          <p:cNvPr id="43" name="Group 42"/>
          <p:cNvGrpSpPr/>
          <p:nvPr userDrawn="1"/>
        </p:nvGrpSpPr>
        <p:grpSpPr>
          <a:xfrm rot="10800000">
            <a:off x="3568157" y="1371600"/>
            <a:ext cx="636087" cy="640080"/>
            <a:chOff x="3499397" y="4013265"/>
            <a:chExt cx="636087" cy="640080"/>
          </a:xfrm>
        </p:grpSpPr>
        <p:sp>
          <p:nvSpPr>
            <p:cNvPr id="41" name="Rectangle 40"/>
            <p:cNvSpPr/>
            <p:nvPr userDrawn="1"/>
          </p:nvSpPr>
          <p:spPr>
            <a:xfrm>
              <a:off x="3499397" y="4013265"/>
              <a:ext cx="636087" cy="64008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2400">
                <a:latin typeface="+mj-lt"/>
              </a:endParaRPr>
            </a:p>
          </p:txBody>
        </p:sp>
        <p:sp>
          <p:nvSpPr>
            <p:cNvPr id="42" name="Rectangle 41"/>
            <p:cNvSpPr/>
            <p:nvPr userDrawn="1"/>
          </p:nvSpPr>
          <p:spPr>
            <a:xfrm>
              <a:off x="3571160" y="4085394"/>
              <a:ext cx="492560" cy="495822"/>
            </a:xfrm>
            <a:prstGeom prst="rect">
              <a:avLst/>
            </a:prstGeom>
            <a:noFill/>
            <a:ln w="3111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44" name="Text Placeholder 37"/>
          <p:cNvSpPr>
            <a:spLocks noGrp="1"/>
          </p:cNvSpPr>
          <p:nvPr>
            <p:ph type="body" sz="quarter" idx="11" hasCustomPrompt="1"/>
          </p:nvPr>
        </p:nvSpPr>
        <p:spPr>
          <a:xfrm rot="10800000">
            <a:off x="3566160" y="1366940"/>
            <a:ext cx="640080" cy="640080"/>
          </a:xfrm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cap="all" baseline="0">
                <a:solidFill>
                  <a:schemeClr val="bg1"/>
                </a:solidFill>
                <a:latin typeface="+mj-lt"/>
              </a:defRPr>
            </a:lvl1pPr>
            <a:lvl2pPr marL="388620" indent="0" algn="r">
              <a:buNone/>
              <a:defRPr sz="2800" cap="all" baseline="0">
                <a:solidFill>
                  <a:schemeClr val="bg1"/>
                </a:solidFill>
                <a:latin typeface="+mj-lt"/>
              </a:defRPr>
            </a:lvl2pPr>
            <a:lvl3pPr marL="777240" indent="0" algn="r">
              <a:buNone/>
              <a:defRPr sz="2800" cap="all" baseline="0">
                <a:solidFill>
                  <a:schemeClr val="bg1"/>
                </a:solidFill>
                <a:latin typeface="+mj-lt"/>
              </a:defRPr>
            </a:lvl3pPr>
            <a:lvl4pPr marL="1165860" indent="0" algn="r">
              <a:buNone/>
              <a:defRPr sz="2800" cap="all" baseline="0">
                <a:solidFill>
                  <a:schemeClr val="bg1"/>
                </a:solidFill>
                <a:latin typeface="+mj-lt"/>
              </a:defRPr>
            </a:lvl4pPr>
            <a:lvl5pPr marL="1554480" indent="0" algn="r">
              <a:buNone/>
              <a:defRPr sz="2800" cap="all" baseline="0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/>
              <a:t>#</a:t>
            </a:r>
          </a:p>
        </p:txBody>
      </p:sp>
    </p:spTree>
    <p:extLst>
      <p:ext uri="{BB962C8B-B14F-4D97-AF65-F5344CB8AC3E}">
        <p14:creationId xmlns:p14="http://schemas.microsoft.com/office/powerpoint/2010/main" val="24428474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ide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rays"/>
          <p:cNvGrpSpPr/>
          <p:nvPr userDrawn="1"/>
        </p:nvGrpSpPr>
        <p:grpSpPr>
          <a:xfrm rot="10800000">
            <a:off x="455613" y="457200"/>
            <a:ext cx="6861176" cy="9144000"/>
            <a:chOff x="455613" y="457200"/>
            <a:chExt cx="6861176" cy="9144000"/>
          </a:xfrm>
        </p:grpSpPr>
        <p:sp>
          <p:nvSpPr>
            <p:cNvPr id="9" name="Freeform 5"/>
            <p:cNvSpPr>
              <a:spLocks/>
            </p:cNvSpPr>
            <p:nvPr userDrawn="1"/>
          </p:nvSpPr>
          <p:spPr bwMode="auto">
            <a:xfrm>
              <a:off x="455613" y="8124825"/>
              <a:ext cx="5072063" cy="1406525"/>
            </a:xfrm>
            <a:custGeom>
              <a:avLst/>
              <a:gdLst>
                <a:gd name="T0" fmla="*/ 0 w 3195"/>
                <a:gd name="T1" fmla="*/ 0 h 886"/>
                <a:gd name="T2" fmla="*/ 0 w 3195"/>
                <a:gd name="T3" fmla="*/ 886 h 886"/>
                <a:gd name="T4" fmla="*/ 3195 w 3195"/>
                <a:gd name="T5" fmla="*/ 10 h 886"/>
                <a:gd name="T6" fmla="*/ 0 w 3195"/>
                <a:gd name="T7" fmla="*/ 0 h 8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95" h="886">
                  <a:moveTo>
                    <a:pt x="0" y="0"/>
                  </a:moveTo>
                  <a:lnTo>
                    <a:pt x="0" y="886"/>
                  </a:lnTo>
                  <a:lnTo>
                    <a:pt x="3195" y="1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" name="Freeform 6"/>
            <p:cNvSpPr>
              <a:spLocks/>
            </p:cNvSpPr>
            <p:nvPr userDrawn="1"/>
          </p:nvSpPr>
          <p:spPr bwMode="auto">
            <a:xfrm>
              <a:off x="455613" y="3073400"/>
              <a:ext cx="5072063" cy="5067300"/>
            </a:xfrm>
            <a:custGeom>
              <a:avLst/>
              <a:gdLst>
                <a:gd name="T0" fmla="*/ 0 w 3195"/>
                <a:gd name="T1" fmla="*/ 0 h 3192"/>
                <a:gd name="T2" fmla="*/ 0 w 3195"/>
                <a:gd name="T3" fmla="*/ 892 h 3192"/>
                <a:gd name="T4" fmla="*/ 3195 w 3195"/>
                <a:gd name="T5" fmla="*/ 3192 h 3192"/>
                <a:gd name="T6" fmla="*/ 0 w 3195"/>
                <a:gd name="T7" fmla="*/ 0 h 3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95" h="3192">
                  <a:moveTo>
                    <a:pt x="0" y="0"/>
                  </a:moveTo>
                  <a:lnTo>
                    <a:pt x="0" y="892"/>
                  </a:lnTo>
                  <a:lnTo>
                    <a:pt x="3195" y="319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" name="Freeform 7"/>
            <p:cNvSpPr>
              <a:spLocks/>
            </p:cNvSpPr>
            <p:nvPr userDrawn="1"/>
          </p:nvSpPr>
          <p:spPr bwMode="auto">
            <a:xfrm>
              <a:off x="3203576" y="8140700"/>
              <a:ext cx="2324100" cy="1460500"/>
            </a:xfrm>
            <a:custGeom>
              <a:avLst/>
              <a:gdLst>
                <a:gd name="T0" fmla="*/ 0 w 1464"/>
                <a:gd name="T1" fmla="*/ 920 h 920"/>
                <a:gd name="T2" fmla="*/ 664 w 1464"/>
                <a:gd name="T3" fmla="*/ 920 h 920"/>
                <a:gd name="T4" fmla="*/ 1464 w 1464"/>
                <a:gd name="T5" fmla="*/ 0 h 920"/>
                <a:gd name="T6" fmla="*/ 0 w 1464"/>
                <a:gd name="T7" fmla="*/ 920 h 9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64" h="920">
                  <a:moveTo>
                    <a:pt x="0" y="920"/>
                  </a:moveTo>
                  <a:lnTo>
                    <a:pt x="664" y="920"/>
                  </a:lnTo>
                  <a:lnTo>
                    <a:pt x="1464" y="0"/>
                  </a:lnTo>
                  <a:lnTo>
                    <a:pt x="0" y="92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" name="Freeform 8"/>
            <p:cNvSpPr>
              <a:spLocks/>
            </p:cNvSpPr>
            <p:nvPr userDrawn="1"/>
          </p:nvSpPr>
          <p:spPr bwMode="auto">
            <a:xfrm>
              <a:off x="455613" y="5721350"/>
              <a:ext cx="5072063" cy="2419350"/>
            </a:xfrm>
            <a:custGeom>
              <a:avLst/>
              <a:gdLst>
                <a:gd name="T0" fmla="*/ 0 w 3195"/>
                <a:gd name="T1" fmla="*/ 0 h 1524"/>
                <a:gd name="T2" fmla="*/ 0 w 3195"/>
                <a:gd name="T3" fmla="*/ 740 h 1524"/>
                <a:gd name="T4" fmla="*/ 3195 w 3195"/>
                <a:gd name="T5" fmla="*/ 1524 h 1524"/>
                <a:gd name="T6" fmla="*/ 0 w 3195"/>
                <a:gd name="T7" fmla="*/ 0 h 15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95" h="1524">
                  <a:moveTo>
                    <a:pt x="0" y="0"/>
                  </a:moveTo>
                  <a:lnTo>
                    <a:pt x="0" y="740"/>
                  </a:lnTo>
                  <a:lnTo>
                    <a:pt x="3195" y="15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" name="Freeform 9"/>
            <p:cNvSpPr>
              <a:spLocks/>
            </p:cNvSpPr>
            <p:nvPr userDrawn="1"/>
          </p:nvSpPr>
          <p:spPr bwMode="auto">
            <a:xfrm>
              <a:off x="5521326" y="8140700"/>
              <a:ext cx="268288" cy="1460500"/>
            </a:xfrm>
            <a:custGeom>
              <a:avLst/>
              <a:gdLst>
                <a:gd name="T0" fmla="*/ 0 w 169"/>
                <a:gd name="T1" fmla="*/ 920 h 920"/>
                <a:gd name="T2" fmla="*/ 169 w 169"/>
                <a:gd name="T3" fmla="*/ 920 h 920"/>
                <a:gd name="T4" fmla="*/ 4 w 169"/>
                <a:gd name="T5" fmla="*/ 0 h 920"/>
                <a:gd name="T6" fmla="*/ 0 w 169"/>
                <a:gd name="T7" fmla="*/ 920 h 9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9" h="920">
                  <a:moveTo>
                    <a:pt x="0" y="920"/>
                  </a:moveTo>
                  <a:lnTo>
                    <a:pt x="169" y="920"/>
                  </a:lnTo>
                  <a:lnTo>
                    <a:pt x="4" y="0"/>
                  </a:lnTo>
                  <a:lnTo>
                    <a:pt x="0" y="92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" name="Freeform 10"/>
            <p:cNvSpPr>
              <a:spLocks/>
            </p:cNvSpPr>
            <p:nvPr userDrawn="1"/>
          </p:nvSpPr>
          <p:spPr bwMode="auto">
            <a:xfrm>
              <a:off x="5527676" y="8140700"/>
              <a:ext cx="776288" cy="1460500"/>
            </a:xfrm>
            <a:custGeom>
              <a:avLst/>
              <a:gdLst>
                <a:gd name="T0" fmla="*/ 323 w 489"/>
                <a:gd name="T1" fmla="*/ 920 h 920"/>
                <a:gd name="T2" fmla="*/ 489 w 489"/>
                <a:gd name="T3" fmla="*/ 920 h 920"/>
                <a:gd name="T4" fmla="*/ 0 w 489"/>
                <a:gd name="T5" fmla="*/ 0 h 920"/>
                <a:gd name="T6" fmla="*/ 323 w 489"/>
                <a:gd name="T7" fmla="*/ 920 h 9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89" h="920">
                  <a:moveTo>
                    <a:pt x="323" y="920"/>
                  </a:moveTo>
                  <a:lnTo>
                    <a:pt x="489" y="920"/>
                  </a:lnTo>
                  <a:lnTo>
                    <a:pt x="0" y="0"/>
                  </a:lnTo>
                  <a:lnTo>
                    <a:pt x="323" y="92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" name="Freeform 11"/>
            <p:cNvSpPr>
              <a:spLocks/>
            </p:cNvSpPr>
            <p:nvPr userDrawn="1"/>
          </p:nvSpPr>
          <p:spPr bwMode="auto">
            <a:xfrm>
              <a:off x="4829176" y="8140700"/>
              <a:ext cx="698500" cy="1460500"/>
            </a:xfrm>
            <a:custGeom>
              <a:avLst/>
              <a:gdLst>
                <a:gd name="T0" fmla="*/ 0 w 440"/>
                <a:gd name="T1" fmla="*/ 920 h 920"/>
                <a:gd name="T2" fmla="*/ 246 w 440"/>
                <a:gd name="T3" fmla="*/ 920 h 920"/>
                <a:gd name="T4" fmla="*/ 440 w 440"/>
                <a:gd name="T5" fmla="*/ 0 h 920"/>
                <a:gd name="T6" fmla="*/ 0 w 440"/>
                <a:gd name="T7" fmla="*/ 920 h 9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0" h="920">
                  <a:moveTo>
                    <a:pt x="0" y="920"/>
                  </a:moveTo>
                  <a:lnTo>
                    <a:pt x="246" y="920"/>
                  </a:lnTo>
                  <a:lnTo>
                    <a:pt x="440" y="0"/>
                  </a:lnTo>
                  <a:lnTo>
                    <a:pt x="0" y="92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" name="Freeform 12"/>
            <p:cNvSpPr>
              <a:spLocks/>
            </p:cNvSpPr>
            <p:nvPr userDrawn="1"/>
          </p:nvSpPr>
          <p:spPr bwMode="auto">
            <a:xfrm>
              <a:off x="5527676" y="8140700"/>
              <a:ext cx="1789113" cy="438150"/>
            </a:xfrm>
            <a:custGeom>
              <a:avLst/>
              <a:gdLst>
                <a:gd name="T0" fmla="*/ 1127 w 1127"/>
                <a:gd name="T1" fmla="*/ 276 h 276"/>
                <a:gd name="T2" fmla="*/ 1127 w 1127"/>
                <a:gd name="T3" fmla="*/ 4 h 276"/>
                <a:gd name="T4" fmla="*/ 0 w 1127"/>
                <a:gd name="T5" fmla="*/ 0 h 276"/>
                <a:gd name="T6" fmla="*/ 1127 w 1127"/>
                <a:gd name="T7" fmla="*/ 276 h 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27" h="276">
                  <a:moveTo>
                    <a:pt x="1127" y="276"/>
                  </a:moveTo>
                  <a:lnTo>
                    <a:pt x="1127" y="4"/>
                  </a:lnTo>
                  <a:lnTo>
                    <a:pt x="0" y="0"/>
                  </a:lnTo>
                  <a:lnTo>
                    <a:pt x="1127" y="276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" name="Freeform 13"/>
            <p:cNvSpPr>
              <a:spLocks/>
            </p:cNvSpPr>
            <p:nvPr userDrawn="1"/>
          </p:nvSpPr>
          <p:spPr bwMode="auto">
            <a:xfrm>
              <a:off x="5527676" y="8140700"/>
              <a:ext cx="1789113" cy="1285875"/>
            </a:xfrm>
            <a:custGeom>
              <a:avLst/>
              <a:gdLst>
                <a:gd name="T0" fmla="*/ 1127 w 1127"/>
                <a:gd name="T1" fmla="*/ 810 h 810"/>
                <a:gd name="T2" fmla="*/ 1127 w 1127"/>
                <a:gd name="T3" fmla="*/ 538 h 810"/>
                <a:gd name="T4" fmla="*/ 0 w 1127"/>
                <a:gd name="T5" fmla="*/ 0 h 810"/>
                <a:gd name="T6" fmla="*/ 1127 w 1127"/>
                <a:gd name="T7" fmla="*/ 810 h 8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27" h="810">
                  <a:moveTo>
                    <a:pt x="1127" y="810"/>
                  </a:moveTo>
                  <a:lnTo>
                    <a:pt x="1127" y="538"/>
                  </a:lnTo>
                  <a:lnTo>
                    <a:pt x="0" y="0"/>
                  </a:lnTo>
                  <a:lnTo>
                    <a:pt x="1127" y="81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" name="Freeform 14"/>
            <p:cNvSpPr>
              <a:spLocks/>
            </p:cNvSpPr>
            <p:nvPr userDrawn="1"/>
          </p:nvSpPr>
          <p:spPr bwMode="auto">
            <a:xfrm>
              <a:off x="5527676" y="8140700"/>
              <a:ext cx="1462088" cy="1460500"/>
            </a:xfrm>
            <a:custGeom>
              <a:avLst/>
              <a:gdLst>
                <a:gd name="T0" fmla="*/ 679 w 921"/>
                <a:gd name="T1" fmla="*/ 920 h 920"/>
                <a:gd name="T2" fmla="*/ 921 w 921"/>
                <a:gd name="T3" fmla="*/ 920 h 920"/>
                <a:gd name="T4" fmla="*/ 0 w 921"/>
                <a:gd name="T5" fmla="*/ 0 h 920"/>
                <a:gd name="T6" fmla="*/ 679 w 921"/>
                <a:gd name="T7" fmla="*/ 920 h 9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21" h="920">
                  <a:moveTo>
                    <a:pt x="679" y="920"/>
                  </a:moveTo>
                  <a:lnTo>
                    <a:pt x="921" y="920"/>
                  </a:lnTo>
                  <a:lnTo>
                    <a:pt x="0" y="0"/>
                  </a:lnTo>
                  <a:lnTo>
                    <a:pt x="679" y="92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" name="Freeform 15"/>
            <p:cNvSpPr>
              <a:spLocks/>
            </p:cNvSpPr>
            <p:nvPr userDrawn="1"/>
          </p:nvSpPr>
          <p:spPr bwMode="auto">
            <a:xfrm>
              <a:off x="455613" y="457200"/>
              <a:ext cx="5072063" cy="7683500"/>
            </a:xfrm>
            <a:custGeom>
              <a:avLst/>
              <a:gdLst>
                <a:gd name="T0" fmla="*/ 632 w 3195"/>
                <a:gd name="T1" fmla="*/ 0 h 4840"/>
                <a:gd name="T2" fmla="*/ 0 w 3195"/>
                <a:gd name="T3" fmla="*/ 0 h 4840"/>
                <a:gd name="T4" fmla="*/ 0 w 3195"/>
                <a:gd name="T5" fmla="*/ 502 h 4840"/>
                <a:gd name="T6" fmla="*/ 3195 w 3195"/>
                <a:gd name="T7" fmla="*/ 4840 h 4840"/>
                <a:gd name="T8" fmla="*/ 632 w 3195"/>
                <a:gd name="T9" fmla="*/ 0 h 48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95" h="4840">
                  <a:moveTo>
                    <a:pt x="632" y="0"/>
                  </a:moveTo>
                  <a:lnTo>
                    <a:pt x="0" y="0"/>
                  </a:lnTo>
                  <a:lnTo>
                    <a:pt x="0" y="502"/>
                  </a:lnTo>
                  <a:lnTo>
                    <a:pt x="3195" y="4840"/>
                  </a:lnTo>
                  <a:lnTo>
                    <a:pt x="632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" name="Freeform 16"/>
            <p:cNvSpPr>
              <a:spLocks/>
            </p:cNvSpPr>
            <p:nvPr userDrawn="1"/>
          </p:nvSpPr>
          <p:spPr bwMode="auto">
            <a:xfrm>
              <a:off x="5527676" y="7019925"/>
              <a:ext cx="1789113" cy="1120775"/>
            </a:xfrm>
            <a:custGeom>
              <a:avLst/>
              <a:gdLst>
                <a:gd name="T0" fmla="*/ 1127 w 1127"/>
                <a:gd name="T1" fmla="*/ 398 h 706"/>
                <a:gd name="T2" fmla="*/ 1127 w 1127"/>
                <a:gd name="T3" fmla="*/ 0 h 706"/>
                <a:gd name="T4" fmla="*/ 0 w 1127"/>
                <a:gd name="T5" fmla="*/ 706 h 706"/>
                <a:gd name="T6" fmla="*/ 1127 w 1127"/>
                <a:gd name="T7" fmla="*/ 398 h 7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27" h="706">
                  <a:moveTo>
                    <a:pt x="1127" y="398"/>
                  </a:moveTo>
                  <a:lnTo>
                    <a:pt x="1127" y="0"/>
                  </a:lnTo>
                  <a:lnTo>
                    <a:pt x="0" y="706"/>
                  </a:lnTo>
                  <a:lnTo>
                    <a:pt x="1127" y="398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" name="Freeform 17"/>
            <p:cNvSpPr>
              <a:spLocks/>
            </p:cNvSpPr>
            <p:nvPr userDrawn="1"/>
          </p:nvSpPr>
          <p:spPr bwMode="auto">
            <a:xfrm>
              <a:off x="2844801" y="457200"/>
              <a:ext cx="2682875" cy="7683500"/>
            </a:xfrm>
            <a:custGeom>
              <a:avLst/>
              <a:gdLst>
                <a:gd name="T0" fmla="*/ 834 w 1690"/>
                <a:gd name="T1" fmla="*/ 0 h 4840"/>
                <a:gd name="T2" fmla="*/ 0 w 1690"/>
                <a:gd name="T3" fmla="*/ 0 h 4840"/>
                <a:gd name="T4" fmla="*/ 1690 w 1690"/>
                <a:gd name="T5" fmla="*/ 4840 h 4840"/>
                <a:gd name="T6" fmla="*/ 834 w 1690"/>
                <a:gd name="T7" fmla="*/ 0 h 48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90" h="4840">
                  <a:moveTo>
                    <a:pt x="834" y="0"/>
                  </a:moveTo>
                  <a:lnTo>
                    <a:pt x="0" y="0"/>
                  </a:lnTo>
                  <a:lnTo>
                    <a:pt x="1690" y="4840"/>
                  </a:lnTo>
                  <a:lnTo>
                    <a:pt x="834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" name="Freeform 18"/>
            <p:cNvSpPr>
              <a:spLocks/>
            </p:cNvSpPr>
            <p:nvPr userDrawn="1"/>
          </p:nvSpPr>
          <p:spPr bwMode="auto">
            <a:xfrm>
              <a:off x="5527676" y="4403725"/>
              <a:ext cx="1789113" cy="3736975"/>
            </a:xfrm>
            <a:custGeom>
              <a:avLst/>
              <a:gdLst>
                <a:gd name="T0" fmla="*/ 1127 w 1127"/>
                <a:gd name="T1" fmla="*/ 1062 h 2354"/>
                <a:gd name="T2" fmla="*/ 1127 w 1127"/>
                <a:gd name="T3" fmla="*/ 0 h 2354"/>
                <a:gd name="T4" fmla="*/ 0 w 1127"/>
                <a:gd name="T5" fmla="*/ 2354 h 2354"/>
                <a:gd name="T6" fmla="*/ 1127 w 1127"/>
                <a:gd name="T7" fmla="*/ 1062 h 23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27" h="2354">
                  <a:moveTo>
                    <a:pt x="1127" y="1062"/>
                  </a:moveTo>
                  <a:lnTo>
                    <a:pt x="1127" y="0"/>
                  </a:lnTo>
                  <a:lnTo>
                    <a:pt x="0" y="2354"/>
                  </a:lnTo>
                  <a:lnTo>
                    <a:pt x="1127" y="1062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" name="Freeform 19"/>
            <p:cNvSpPr>
              <a:spLocks/>
            </p:cNvSpPr>
            <p:nvPr userDrawn="1"/>
          </p:nvSpPr>
          <p:spPr bwMode="auto">
            <a:xfrm>
              <a:off x="5527676" y="457200"/>
              <a:ext cx="1627188" cy="7683500"/>
            </a:xfrm>
            <a:custGeom>
              <a:avLst/>
              <a:gdLst>
                <a:gd name="T0" fmla="*/ 1025 w 1025"/>
                <a:gd name="T1" fmla="*/ 0 h 4840"/>
                <a:gd name="T2" fmla="*/ 19 w 1025"/>
                <a:gd name="T3" fmla="*/ 0 h 4840"/>
                <a:gd name="T4" fmla="*/ 0 w 1025"/>
                <a:gd name="T5" fmla="*/ 4840 h 4840"/>
                <a:gd name="T6" fmla="*/ 1025 w 1025"/>
                <a:gd name="T7" fmla="*/ 0 h 48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25" h="4840">
                  <a:moveTo>
                    <a:pt x="1025" y="0"/>
                  </a:moveTo>
                  <a:lnTo>
                    <a:pt x="19" y="0"/>
                  </a:lnTo>
                  <a:lnTo>
                    <a:pt x="0" y="4840"/>
                  </a:lnTo>
                  <a:lnTo>
                    <a:pt x="1025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24" name="border"/>
          <p:cNvSpPr>
            <a:spLocks noEditPoints="1"/>
          </p:cNvSpPr>
          <p:nvPr userDrawn="1"/>
        </p:nvSpPr>
        <p:spPr bwMode="auto">
          <a:xfrm rot="10800000">
            <a:off x="455614" y="457200"/>
            <a:ext cx="6861175" cy="9144000"/>
          </a:xfrm>
          <a:custGeom>
            <a:avLst/>
            <a:gdLst>
              <a:gd name="T0" fmla="*/ 4226 w 4322"/>
              <a:gd name="T1" fmla="*/ 96 h 5760"/>
              <a:gd name="T2" fmla="*/ 4226 w 4322"/>
              <a:gd name="T3" fmla="*/ 5664 h 5760"/>
              <a:gd name="T4" fmla="*/ 96 w 4322"/>
              <a:gd name="T5" fmla="*/ 5664 h 5760"/>
              <a:gd name="T6" fmla="*/ 96 w 4322"/>
              <a:gd name="T7" fmla="*/ 96 h 5760"/>
              <a:gd name="T8" fmla="*/ 4226 w 4322"/>
              <a:gd name="T9" fmla="*/ 96 h 5760"/>
              <a:gd name="T10" fmla="*/ 4322 w 4322"/>
              <a:gd name="T11" fmla="*/ 0 h 5760"/>
              <a:gd name="T12" fmla="*/ 0 w 4322"/>
              <a:gd name="T13" fmla="*/ 0 h 5760"/>
              <a:gd name="T14" fmla="*/ 0 w 4322"/>
              <a:gd name="T15" fmla="*/ 5760 h 5760"/>
              <a:gd name="T16" fmla="*/ 4322 w 4322"/>
              <a:gd name="T17" fmla="*/ 5760 h 5760"/>
              <a:gd name="T18" fmla="*/ 4322 w 4322"/>
              <a:gd name="T19" fmla="*/ 0 h 5760"/>
              <a:gd name="T20" fmla="*/ 4322 w 4322"/>
              <a:gd name="T21" fmla="*/ 0 h 57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4322" h="5760">
                <a:moveTo>
                  <a:pt x="4226" y="96"/>
                </a:moveTo>
                <a:lnTo>
                  <a:pt x="4226" y="5664"/>
                </a:lnTo>
                <a:lnTo>
                  <a:pt x="96" y="5664"/>
                </a:lnTo>
                <a:lnTo>
                  <a:pt x="96" y="96"/>
                </a:lnTo>
                <a:lnTo>
                  <a:pt x="4226" y="96"/>
                </a:lnTo>
                <a:close/>
                <a:moveTo>
                  <a:pt x="4322" y="0"/>
                </a:moveTo>
                <a:lnTo>
                  <a:pt x="0" y="0"/>
                </a:lnTo>
                <a:lnTo>
                  <a:pt x="0" y="5760"/>
                </a:lnTo>
                <a:lnTo>
                  <a:pt x="4322" y="5760"/>
                </a:lnTo>
                <a:lnTo>
                  <a:pt x="4322" y="0"/>
                </a:lnTo>
                <a:lnTo>
                  <a:pt x="4322" y="0"/>
                </a:lnTo>
                <a:close/>
              </a:path>
            </a:pathLst>
          </a:custGeom>
          <a:solidFill>
            <a:schemeClr val="accent1"/>
          </a:solidFill>
          <a:ln w="12700">
            <a:solidFill>
              <a:schemeClr val="accent1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sp>
        <p:nvSpPr>
          <p:cNvPr id="28" name="Rectangle 27"/>
          <p:cNvSpPr/>
          <p:nvPr userDrawn="1"/>
        </p:nvSpPr>
        <p:spPr>
          <a:xfrm rot="10800000">
            <a:off x="457202" y="1371600"/>
            <a:ext cx="6859587" cy="9144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cxnSp>
        <p:nvCxnSpPr>
          <p:cNvPr id="30" name="Straight Connector 29"/>
          <p:cNvCxnSpPr/>
          <p:nvPr userDrawn="1"/>
        </p:nvCxnSpPr>
        <p:spPr>
          <a:xfrm rot="10800000">
            <a:off x="617538" y="2139696"/>
            <a:ext cx="6535739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 userDrawn="1"/>
        </p:nvCxnSpPr>
        <p:spPr>
          <a:xfrm rot="10800000">
            <a:off x="617538" y="1517903"/>
            <a:ext cx="653796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 Placeholder 37"/>
          <p:cNvSpPr>
            <a:spLocks noGrp="1"/>
          </p:cNvSpPr>
          <p:nvPr userDrawn="1">
            <p:ph type="body" sz="quarter" idx="10"/>
          </p:nvPr>
        </p:nvSpPr>
        <p:spPr>
          <a:xfrm rot="10800000">
            <a:off x="914400" y="1517901"/>
            <a:ext cx="5943600" cy="622300"/>
          </a:xfrm>
        </p:spPr>
        <p:txBody>
          <a:bodyPr anchor="ctr">
            <a:noAutofit/>
          </a:bodyPr>
          <a:lstStyle>
            <a:lvl1pPr marL="0" indent="0" algn="r">
              <a:spcBef>
                <a:spcPts val="0"/>
              </a:spcBef>
              <a:buNone/>
              <a:defRPr sz="2800" cap="all" baseline="0">
                <a:solidFill>
                  <a:schemeClr val="bg1"/>
                </a:solidFill>
                <a:latin typeface="+mj-lt"/>
              </a:defRPr>
            </a:lvl1pPr>
            <a:lvl2pPr marL="388620" indent="0" algn="r">
              <a:buNone/>
              <a:defRPr sz="2800" cap="all" baseline="0">
                <a:solidFill>
                  <a:schemeClr val="bg1"/>
                </a:solidFill>
                <a:latin typeface="+mj-lt"/>
              </a:defRPr>
            </a:lvl2pPr>
            <a:lvl3pPr marL="777240" indent="0" algn="r">
              <a:buNone/>
              <a:defRPr sz="2800" cap="all" baseline="0">
                <a:solidFill>
                  <a:schemeClr val="bg1"/>
                </a:solidFill>
                <a:latin typeface="+mj-lt"/>
              </a:defRPr>
            </a:lvl3pPr>
            <a:lvl4pPr marL="1165860" indent="0" algn="r">
              <a:buNone/>
              <a:defRPr sz="2800" cap="all" baseline="0">
                <a:solidFill>
                  <a:schemeClr val="bg1"/>
                </a:solidFill>
                <a:latin typeface="+mj-lt"/>
              </a:defRPr>
            </a:lvl4pPr>
            <a:lvl5pPr marL="1554480" indent="0" algn="r">
              <a:buNone/>
              <a:defRPr sz="2800" cap="all" baseline="0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955775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B0A475-792E-49D8-A3BF-562786D15E81}" type="datetimeFigureOut">
              <a:rPr lang="en-US"/>
              <a:t>12/2/2013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45FB2E-A192-40A4-8E73-CB7FF38F46A2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8932125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</p:sldLayoutIdLst>
  <p:timing>
    <p:tnLst>
      <p:par>
        <p:cTn id="1" dur="indefinite" restart="never" nodeType="tmRoot"/>
      </p:par>
    </p:tnLst>
  </p:timing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HAPPY BIRTHDAY!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21</a:t>
            </a:r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0" y="5029200"/>
            <a:ext cx="438912" cy="0"/>
          </a:xfrm>
          <a:prstGeom prst="line">
            <a:avLst/>
          </a:prstGeom>
          <a:ln>
            <a:solidFill>
              <a:srgbClr val="C8C8C8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4"/>
          <p:cNvSpPr/>
          <p:nvPr/>
        </p:nvSpPr>
        <p:spPr>
          <a:xfrm>
            <a:off x="-962718" y="4861034"/>
            <a:ext cx="936078" cy="32844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sz="1400" dirty="0">
                <a:solidFill>
                  <a:schemeClr val="tx1"/>
                </a:solidFill>
              </a:rPr>
              <a:t>Fold here</a:t>
            </a:r>
          </a:p>
        </p:txBody>
      </p:sp>
    </p:spTree>
    <p:extLst>
      <p:ext uri="{BB962C8B-B14F-4D97-AF65-F5344CB8AC3E}">
        <p14:creationId xmlns:p14="http://schemas.microsoft.com/office/powerpoint/2010/main" val="1395583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Wishing you a Happy 21st</a:t>
            </a:r>
            <a:endParaRPr lang="en-US" dirty="0"/>
          </a:p>
        </p:txBody>
      </p:sp>
      <p:cxnSp>
        <p:nvCxnSpPr>
          <p:cNvPr id="3" name="Straight Connector 2"/>
          <p:cNvCxnSpPr/>
          <p:nvPr/>
        </p:nvCxnSpPr>
        <p:spPr>
          <a:xfrm>
            <a:off x="7333488" y="5029200"/>
            <a:ext cx="438912" cy="0"/>
          </a:xfrm>
          <a:prstGeom prst="line">
            <a:avLst/>
          </a:prstGeom>
          <a:ln>
            <a:solidFill>
              <a:srgbClr val="C8C8C8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3"/>
          <p:cNvSpPr/>
          <p:nvPr/>
        </p:nvSpPr>
        <p:spPr>
          <a:xfrm>
            <a:off x="7793999" y="4861034"/>
            <a:ext cx="936078" cy="32844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sz="1400" dirty="0">
                <a:solidFill>
                  <a:schemeClr val="tx1"/>
                </a:solidFill>
              </a:rPr>
              <a:t>Fold here</a:t>
            </a:r>
          </a:p>
        </p:txBody>
      </p:sp>
    </p:spTree>
    <p:extLst>
      <p:ext uri="{BB962C8B-B14F-4D97-AF65-F5344CB8AC3E}">
        <p14:creationId xmlns:p14="http://schemas.microsoft.com/office/powerpoint/2010/main" val="2748299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irthday Card Blue Rays">
  <a:themeElements>
    <a:clrScheme name="Blue Rays">
      <a:dk1>
        <a:sysClr val="windowText" lastClr="000000"/>
      </a:dk1>
      <a:lt1>
        <a:sysClr val="window" lastClr="FFFFFF"/>
      </a:lt1>
      <a:dk2>
        <a:srgbClr val="525252"/>
      </a:dk2>
      <a:lt2>
        <a:srgbClr val="E7E6E6"/>
      </a:lt2>
      <a:accent1>
        <a:srgbClr val="5B5DA0"/>
      </a:accent1>
      <a:accent2>
        <a:srgbClr val="57B3A8"/>
      </a:accent2>
      <a:accent3>
        <a:srgbClr val="C259A3"/>
      </a:accent3>
      <a:accent4>
        <a:srgbClr val="EE8314"/>
      </a:accent4>
      <a:accent5>
        <a:srgbClr val="C3CF00"/>
      </a:accent5>
      <a:accent6>
        <a:srgbClr val="E9625A"/>
      </a:accent6>
      <a:hlink>
        <a:srgbClr val="5B5DA0"/>
      </a:hlink>
      <a:folHlink>
        <a:srgbClr val="954F72"/>
      </a:folHlink>
    </a:clrScheme>
    <a:fontScheme name="Franklin Gothic">
      <a:majorFont>
        <a:latin typeface="Franklin Gothic Medium" panose="020B0603020102020204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dayCardBlueRays.potx" id="{3ACAFCBE-4ABA-459E-BF08-20088E41D56D}" vid="{EA68AA20-10B1-4449-98AF-3527F9F71250}"/>
    </a:ext>
  </a:extLst>
</a:theme>
</file>

<file path=ppt/theme/theme2.xml><?xml version="1.0" encoding="utf-8"?>
<a:theme xmlns:a="http://schemas.openxmlformats.org/drawingml/2006/main" name="Office Theme">
  <a:themeElements>
    <a:clrScheme name="Blue Rays">
      <a:dk1>
        <a:sysClr val="windowText" lastClr="000000"/>
      </a:dk1>
      <a:lt1>
        <a:sysClr val="window" lastClr="FFFFFF"/>
      </a:lt1>
      <a:dk2>
        <a:srgbClr val="525252"/>
      </a:dk2>
      <a:lt2>
        <a:srgbClr val="E7E6E6"/>
      </a:lt2>
      <a:accent1>
        <a:srgbClr val="5B5DA0"/>
      </a:accent1>
      <a:accent2>
        <a:srgbClr val="57B3A8"/>
      </a:accent2>
      <a:accent3>
        <a:srgbClr val="C259A3"/>
      </a:accent3>
      <a:accent4>
        <a:srgbClr val="EE8314"/>
      </a:accent4>
      <a:accent5>
        <a:srgbClr val="C3CF00"/>
      </a:accent5>
      <a:accent6>
        <a:srgbClr val="E9625A"/>
      </a:accent6>
      <a:hlink>
        <a:srgbClr val="5B5DA0"/>
      </a:hlink>
      <a:folHlink>
        <a:srgbClr val="954F72"/>
      </a:folHlink>
    </a:clrScheme>
    <a:fontScheme name="Franklin Gothic">
      <a:majorFont>
        <a:latin typeface="Franklin Gothic Medium" panose="020B0603020102020204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Blue Rays">
      <a:dk1>
        <a:sysClr val="windowText" lastClr="000000"/>
      </a:dk1>
      <a:lt1>
        <a:sysClr val="window" lastClr="FFFFFF"/>
      </a:lt1>
      <a:dk2>
        <a:srgbClr val="525252"/>
      </a:dk2>
      <a:lt2>
        <a:srgbClr val="E7E6E6"/>
      </a:lt2>
      <a:accent1>
        <a:srgbClr val="5B5DA0"/>
      </a:accent1>
      <a:accent2>
        <a:srgbClr val="57B3A8"/>
      </a:accent2>
      <a:accent3>
        <a:srgbClr val="C259A3"/>
      </a:accent3>
      <a:accent4>
        <a:srgbClr val="EE8314"/>
      </a:accent4>
      <a:accent5>
        <a:srgbClr val="C3CF00"/>
      </a:accent5>
      <a:accent6>
        <a:srgbClr val="E9625A"/>
      </a:accent6>
      <a:hlink>
        <a:srgbClr val="5B5DA0"/>
      </a:hlink>
      <a:folHlink>
        <a:srgbClr val="954F72"/>
      </a:folHlink>
    </a:clrScheme>
    <a:fontScheme name="Franklin Gothic">
      <a:majorFont>
        <a:latin typeface="Franklin Gothic Medium" panose="020B0603020102020204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154</Words>
  <Application>Microsoft Office PowerPoint</Application>
  <PresentationFormat>Custom</PresentationFormat>
  <Paragraphs>11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Calibri</vt:lpstr>
      <vt:lpstr>Calibri Light</vt:lpstr>
      <vt:lpstr>Franklin Gothic Book</vt:lpstr>
      <vt:lpstr>Franklin Gothic Medium</vt:lpstr>
      <vt:lpstr>Verdana</vt:lpstr>
      <vt:lpstr>Birthday Card Blue Rays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 </cp:lastModifiedBy>
  <cp:revision>2</cp:revision>
  <dcterms:created xsi:type="dcterms:W3CDTF">2013-12-03T00:46:17Z</dcterms:created>
  <dcterms:modified xsi:type="dcterms:W3CDTF">2013-12-03T00:46:21Z</dcterms:modified>
</cp:coreProperties>
</file>