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B153D-FC77-485A-ADC2-5A1EE8D5BC79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1D9BC-9FEC-4C4D-8539-A666C239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8CC07-E68B-4EF0-819A-90CFB034D5DF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B333F-CBE9-456F-975B-18C870A7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awarded to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in recognition of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describe contribution or reason for award here</a:t>
            </a:r>
            <a:endParaRPr lang="en-US" dirty="0"/>
          </a:p>
        </p:txBody>
      </p:sp>
      <p:sp>
        <p:nvSpPr>
          <p:cNvPr id="10" name="Text Placeholder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cap="none" dirty="0" smtClean="0">
                <a:latin typeface="Gabriola" panose="04040605051002020D02" pitchFamily="82" charset="0"/>
              </a:rPr>
              <a:t>Signed</a:t>
            </a:r>
            <a:endParaRPr lang="en-US" sz="1400" cap="none" dirty="0">
              <a:latin typeface="Gabriola" panose="04040605051002020D02" pitchFamily="82" charset="0"/>
            </a:endParaRPr>
          </a:p>
        </p:txBody>
      </p:sp>
      <p:sp>
        <p:nvSpPr>
          <p:cNvPr id="11" name="Text Placeholder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cap="none" dirty="0" smtClean="0">
                <a:latin typeface="Gabriola" panose="04040605051002020D02" pitchFamily="82" charset="0"/>
              </a:rPr>
              <a:t>Date</a:t>
            </a:r>
            <a:endParaRPr lang="en-US" sz="1400" cap="none" dirty="0">
              <a:latin typeface="Gabriola" panose="04040605051002020D02" pitchFamily="82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add date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60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Name of Recipient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/>
              <a:t>Employee of the Month</a:t>
            </a:r>
            <a:endParaRPr lang="en-US" sz="4800" dirty="0"/>
          </a:p>
        </p:txBody>
      </p:sp>
      <p:sp>
        <p:nvSpPr>
          <p:cNvPr id="15" name="Frame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9" name="Group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Freeform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" name="Rectangle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your dedication, passion and hard work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September 23, 2012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Yukari </a:t>
            </a:r>
            <a:r>
              <a:rPr lang="en-US" dirty="0" err="1"/>
              <a:t>Kemmotsu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Employee of the Month Certificat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16B46B5A-1831-41AD-8FDD-ABDA7CFCC207}"/>
</file>

<file path=customXml/itemProps22.xml><?xml version="1.0" encoding="utf-8"?>
<ds:datastoreItem xmlns:ds="http://schemas.openxmlformats.org/officeDocument/2006/customXml" ds:itemID="{CF045E2F-692B-42A6-AE69-894661AF82CD}"/>
</file>

<file path=customXml/itemProps31.xml><?xml version="1.0" encoding="utf-8"?>
<ds:datastoreItem xmlns:ds="http://schemas.openxmlformats.org/officeDocument/2006/customXml" ds:itemID="{E237B202-6D07-4796-A552-0A86DB826CE0}"/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TM00001012</ap:Template>
  <ap:TotalTime>0</ap:TotalTime>
  <ap:Words>14</ap:Words>
  <ap:Application>Microsoft Office PowerPoint</ap:Application>
  <ap:PresentationFormat>On-screen Show (4:3)</ap:PresentationFormat>
  <ap:Paragraphs>4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Gabriola</vt:lpstr>
      <vt:lpstr>Employee of the Month Certificate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  <dcterms:created xsi:type="dcterms:W3CDTF">2012-09-23T16:08:27Z</dcterms:created>
  <dcterms:modified xsi:type="dcterms:W3CDTF">2013-06-10T21:36:23Z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