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5658" autoAdjust="0"/>
  </p:normalViewPr>
  <p:slideViewPr>
    <p:cSldViewPr snapToGrid="0">
      <p:cViewPr varScale="1">
        <p:scale>
          <a:sx n="74" d="100"/>
          <a:sy n="74" d="100"/>
        </p:scale>
        <p:origin x="27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D5EBD-C616-4121-9DAE-B88DB20D57A7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90CB-459C-4B12-B364-B0CA1993A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1D991-21AC-415A-AB20-722F3BCDD040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863F8-513E-44B9-9F9C-A7685A64A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Want a different greeting? To add your own, just select the text and enter your </a:t>
            </a:r>
            <a:r>
              <a:rPr lang="en-US" baseline="0" dirty="0" smtClean="0"/>
              <a:t>message.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Want a different greeting? To add your own, just select the text and enter your </a:t>
            </a:r>
            <a:r>
              <a:rPr lang="en-US" baseline="0" smtClean="0"/>
              <a:t>message.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si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reeform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70000"/>
              </a:lnSpc>
              <a:defRPr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en-US" smtClean="0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14400" y="7160964"/>
            <a:ext cx="5943600" cy="1553378"/>
          </a:xfrm>
        </p:spPr>
        <p:txBody>
          <a:bodyPr lIns="0" tIns="0" rIns="0" bIns="0" anchor="t">
            <a:normAutofit/>
          </a:bodyPr>
          <a:lstStyle>
            <a:lvl1pPr algn="ctr">
              <a:lnSpc>
                <a:spcPct val="90000"/>
              </a:lnSpc>
              <a:defRPr sz="2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Type greeting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277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4400" smtClean="0"/>
              <a:t>HAPPY</a:t>
            </a:r>
            <a:r>
              <a:rPr lang="en-US" sz="12000" smtClean="0"/>
              <a:t> </a:t>
            </a:r>
            <a:r>
              <a:rPr lang="en-US" smtClean="0"/>
              <a:t>birthday!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It’s party time!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47167"/>
      </p:ext>
    </p:extLst>
  </p:cSld>
  <p:clrMapOvr>
    <a:masterClrMapping/>
  </p:clrMapOvr>
</p:sld>
</file>

<file path=ppt/theme/theme1.xml><?xml version="1.0" encoding="utf-8"?>
<a:theme xmlns:a="http://schemas.openxmlformats.org/drawingml/2006/main" name="Birthday Card Scratch Black Pink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</Words>
  <Application>Microsoft Office PowerPoint</Application>
  <PresentationFormat>Custom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Franklin Gothic Medium</vt:lpstr>
      <vt:lpstr>Impact</vt:lpstr>
      <vt:lpstr>Birthday Card Scratch Black Pink</vt:lpstr>
      <vt:lpstr>HAPPY birthday!</vt:lpstr>
      <vt:lpstr>It’s party time!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birthday!</dc:title>
  <dc:creator/>
  <cp:lastModifiedBy> </cp:lastModifiedBy>
  <cp:revision>2</cp:revision>
  <dcterms:created xsi:type="dcterms:W3CDTF">2014-03-18T21:15:48Z</dcterms:created>
  <dcterms:modified xsi:type="dcterms:W3CDTF">2014-03-18T21:16:07Z</dcterms:modified>
</cp:coreProperties>
</file>