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jp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2.jp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image" Target="/ppt/media/image22.jpg" Id="rId2" /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97603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13.jpeg" Id="rId1" /></Relationships>
</file>

<file path=ppt/theme/theme1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Savon</ap:Template>
  <ap:TotalTime>0</ap:TotalTime>
  <ap:Words>0</ap:Words>
  <ap:Application>Microsoft Office PowerPoint</ap:Application>
  <ap:PresentationFormat>Widescreen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4">
      <vt:lpstr>Century Gothic</vt:lpstr>
      <vt:lpstr>Garamond</vt:lpstr>
      <vt:lpstr>Savon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2014-09-12T02:12:20Z</dcterms:created>
  <dcterms:modified xsi:type="dcterms:W3CDTF">2014-09-12T02:12:36Z</dcterms:modified>
</cp:coreProperties>
</file>