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Rectangle 15"/>
            <p:cNvSpPr/>
            <p:nvPr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Rectangle 16"/>
            <p:cNvSpPr/>
            <p:nvPr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170ADD11-4055-44D3-AD09-D611CD509B89}" type="slidenum">
              <a:rPr kumimoji="0" lang="en-US" smtClean="0"/>
              <a:pPr algn="r" eaLnBrk="1" latinLnBrk="0" hangingPunct="1"/>
              <a:t>‹#›</a:t>
            </a:fld>
            <a:endParaRPr kumimoji="0"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22283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Calligraphy">
  <a:themeElements>
    <a:clrScheme name="Calligraphy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Calligraphy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lligraphy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Calligraphy</ap:Template>
  <ap:TotalTime>0</ap:TotalTime>
  <ap:Words>0</ap:Words>
  <ap:Application>Microsoft Office PowerPoint</ap:Application>
  <ap:PresentationFormat>On-screen Show (4:3)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7">
      <vt:lpstr>Arial</vt:lpstr>
      <vt:lpstr>Calibri</vt:lpstr>
      <vt:lpstr>Cambria</vt:lpstr>
      <vt:lpstr>华文行楷</vt:lpstr>
      <vt:lpstr>Wingdings 2</vt:lpstr>
      <vt:lpstr>Calligraphy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2014-09-16T21:31:33Z</dcterms:created>
  <dcterms:modified xsi:type="dcterms:W3CDTF">2014-09-16T21:31:50Z</dcterms:modified>
</cp:coreProperties>
</file>