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s/slide1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11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/ppt/presProps.xml" Id="rId3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tableStyles" Target="/ppt/tableStyles.xml" Id="rId6" /><Relationship Type="http://schemas.openxmlformats.org/officeDocument/2006/relationships/theme" Target="/ppt/theme/theme11.xml" Id="rId5" /><Relationship Type="http://schemas.openxmlformats.org/officeDocument/2006/relationships/viewProps" Target="/ppt/viewProps.xml" Id="rId4" /></Relationship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2FDE4-A7DD-41A7-A0A6-9B649FB43336}" type="slidenum">
              <a:rPr kumimoji="0" lang="en-US" smtClean="0"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1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t>9/16/2014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349126"/>
      </p:ext>
    </p:extLst>
  </p:cSld>
  <p:clrMapOvr>
    <a:masterClrMapping/>
  </p:clrMapOvr>
</p:sld>
</file>

<file path=ppt/theme/_rels/theme11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Equity</ap:Template>
  <ap:TotalTime>0</ap:TotalTime>
  <ap:Words>0</ap:Words>
  <ap:Application>Microsoft Office PowerPoint</ap:Application>
  <ap:PresentationFormat>On-screen Show (4:3)</ap:PresentationFormat>
  <ap:Paragraphs>0</ap:Paragraphs>
  <ap:Slides>1</ap:Slides>
  <ap:Notes>0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ap:HeadingPairs>
  <ap:TitlesOfParts>
    <vt:vector baseType="lpstr" size="5">
      <vt:lpstr>Franklin Gothic Book</vt:lpstr>
      <vt:lpstr>Perpetua</vt:lpstr>
      <vt:lpstr>Wingdings 2</vt:lpstr>
      <vt:lpstr>Equity</vt:lpstr>
      <vt:lpstr>PowerPoint Presentation</vt:lpstr>
    </vt:vector>
  </ap:TitlesOfParts>
  <ap:LinksUpToDate>false</ap:LinksUpToDate>
  <ap:SharedDoc>false</ap:SharedDoc>
  <ap:HyperlinksChanged>false</ap:HyperlinksChanged>
  <ap:AppVersion>15.0000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2014-09-16T21:34:04Z</dcterms:created>
  <dcterms:modified xsi:type="dcterms:W3CDTF">2014-09-16T21:34:16Z</dcterms:modified>
</cp:coreProperties>
</file>