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DEE8-7A87-4E01-8ADE-4C49CDD43F74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Grid</ap:Template>
  <ap:TotalTime>0</ap:TotalTime>
  <ap:Words>2</ap:Words>
  <ap:Application>Microsoft Office PowerPoint</ap:Application>
  <ap:PresentationFormat>On-screen Show (4:3)</ap:PresentationFormat>
  <ap:Paragraphs>2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Franklin Gothic Medium</vt:lpstr>
      <vt:lpstr>Wingdings</vt:lpstr>
      <vt:lpstr>Wingdings 2</vt:lpstr>
      <vt:lpstr>Grid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2014-09-16T21:35:33Z</dcterms:created>
  <dcterms:modified xsi:type="dcterms:W3CDTF">2014-09-16T21:35:48Z</dcterms:modified>
</cp:coreProperties>
</file>