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4.png" Id="rId3" /><Relationship Type="http://schemas.openxmlformats.org/officeDocument/2006/relationships/image" Target="/ppt/media/image32.jpe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4.png" Id="rId3" /><Relationship Type="http://schemas.openxmlformats.org/officeDocument/2006/relationships/image" Target="/ppt/media/image32.jpeg" Id="rId2" /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image" Target="/ppt/media/image4.png" Id="rId3" /><Relationship Type="http://schemas.openxmlformats.org/officeDocument/2006/relationships/image" Target="/ppt/media/image32.jpeg" Id="rId2" /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32.jpe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Relationship Type="http://schemas.openxmlformats.org/officeDocument/2006/relationships/image" Target="/ppt/media/image4.png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64944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23.jpeg" Id="rId2" /><Relationship Type="http://schemas.openxmlformats.org/officeDocument/2006/relationships/image" Target="/ppt/media/image14.jpeg" Id="rId1" /></Relationships>
</file>

<file path=ppt/theme/theme1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Pushpin</ap:Template>
  <ap:TotalTime>0</ap:TotalTime>
  <ap:Words>0</ap:Words>
  <ap:Application>Microsoft Office PowerPoint</ap:Application>
  <ap:PresentationFormat>On-screen Show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6">
      <vt:lpstr>Brush Script MT</vt:lpstr>
      <vt:lpstr>Constantia</vt:lpstr>
      <vt:lpstr>Franklin Gothic Book</vt:lpstr>
      <vt:lpstr>Rage Italic</vt:lpstr>
      <vt:lpstr>Pushpin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2014-09-16T21:39:22Z</dcterms:created>
  <dcterms:modified xsi:type="dcterms:W3CDTF">2014-09-16T21:39:33Z</dcterms:modified>
</cp:coreProperties>
</file>