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 varScale="1">
        <p:scale>
          <a:sx n="58" d="100"/>
          <a:sy n="58" d="100"/>
        </p:scale>
        <p:origin x="212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Customize this banner with your own message! Select the letter and add your own text. Use one character per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B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BON VOYAGE BANNER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656AA5-0BFA-4502-B875-7B13A8ABEF77}"/>
</file>

<file path=customXml/itemProps2.xml><?xml version="1.0" encoding="utf-8"?>
<ds:datastoreItem xmlns:ds="http://schemas.openxmlformats.org/officeDocument/2006/customXml" ds:itemID="{09BE731E-64E1-45D5-965D-727304D979EA}"/>
</file>

<file path=customXml/itemProps3.xml><?xml version="1.0" encoding="utf-8"?>
<ds:datastoreItem xmlns:ds="http://schemas.openxmlformats.org/officeDocument/2006/customXml" ds:itemID="{37B077E2-31FB-47CF-817F-12C6CA60E1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250</Words>
  <Application>Microsoft Office PowerPoint</Application>
  <PresentationFormat>Custom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BON VOYAGE BANNER</vt:lpstr>
      <vt:lpstr>B</vt:lpstr>
      <vt:lpstr>o</vt:lpstr>
      <vt:lpstr>n</vt:lpstr>
      <vt:lpstr>V</vt:lpstr>
      <vt:lpstr>o</vt:lpstr>
      <vt:lpstr>y</vt:lpstr>
      <vt:lpstr>a</vt:lpstr>
      <vt:lpstr>g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2013-07-31T17:43:04Z</dcterms:created>
  <dcterms:modified xsi:type="dcterms:W3CDTF">2013-07-31T17:43:10Z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