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orl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9902" y="404602"/>
            <a:ext cx="11105236" cy="6048796"/>
            <a:chOff x="405196" y="330200"/>
            <a:chExt cx="11378432" cy="6197600"/>
          </a:xfrm>
          <a:solidFill>
            <a:schemeClr val="bg1">
              <a:lumMod val="75000"/>
              <a:lumOff val="25000"/>
            </a:schemeClr>
          </a:solidFill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2176452" y="418224"/>
              <a:ext cx="9565859" cy="5728738"/>
              <a:chOff x="1003" y="129"/>
              <a:chExt cx="5325" cy="3189"/>
            </a:xfrm>
            <a:grpFill/>
          </p:grpSpPr>
          <p:sp>
            <p:nvSpPr>
              <p:cNvPr id="163" name="Freeform 5"/>
              <p:cNvSpPr>
                <a:spLocks/>
              </p:cNvSpPr>
              <p:nvPr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6"/>
              <p:cNvSpPr>
                <a:spLocks/>
              </p:cNvSpPr>
              <p:nvPr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7"/>
              <p:cNvSpPr>
                <a:spLocks/>
              </p:cNvSpPr>
              <p:nvPr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8"/>
              <p:cNvSpPr>
                <a:spLocks/>
              </p:cNvSpPr>
              <p:nvPr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9"/>
              <p:cNvSpPr>
                <a:spLocks/>
              </p:cNvSpPr>
              <p:nvPr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0"/>
              <p:cNvSpPr>
                <a:spLocks/>
              </p:cNvSpPr>
              <p:nvPr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1"/>
              <p:cNvSpPr>
                <a:spLocks/>
              </p:cNvSpPr>
              <p:nvPr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2"/>
              <p:cNvSpPr>
                <a:spLocks/>
              </p:cNvSpPr>
              <p:nvPr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3"/>
              <p:cNvSpPr>
                <a:spLocks noEditPoints="1"/>
              </p:cNvSpPr>
              <p:nvPr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4"/>
              <p:cNvSpPr>
                <a:spLocks noEditPoints="1"/>
              </p:cNvSpPr>
              <p:nvPr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5"/>
              <p:cNvSpPr>
                <a:spLocks/>
              </p:cNvSpPr>
              <p:nvPr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6"/>
              <p:cNvSpPr>
                <a:spLocks/>
              </p:cNvSpPr>
              <p:nvPr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17"/>
              <p:cNvSpPr>
                <a:spLocks noEditPoints="1"/>
              </p:cNvSpPr>
              <p:nvPr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18"/>
              <p:cNvSpPr>
                <a:spLocks noEditPoints="1"/>
              </p:cNvSpPr>
              <p:nvPr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19"/>
              <p:cNvSpPr>
                <a:spLocks noEditPoints="1"/>
              </p:cNvSpPr>
              <p:nvPr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0"/>
              <p:cNvSpPr>
                <a:spLocks noEditPoints="1"/>
              </p:cNvSpPr>
              <p:nvPr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"/>
              <p:cNvSpPr>
                <a:spLocks noEditPoints="1"/>
              </p:cNvSpPr>
              <p:nvPr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2"/>
              <p:cNvSpPr>
                <a:spLocks noEditPoints="1"/>
              </p:cNvSpPr>
              <p:nvPr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3"/>
              <p:cNvSpPr>
                <a:spLocks/>
              </p:cNvSpPr>
              <p:nvPr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4"/>
              <p:cNvSpPr>
                <a:spLocks/>
              </p:cNvSpPr>
              <p:nvPr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25"/>
              <p:cNvSpPr>
                <a:spLocks noEditPoints="1"/>
              </p:cNvSpPr>
              <p:nvPr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26"/>
              <p:cNvSpPr>
                <a:spLocks noEditPoints="1"/>
              </p:cNvSpPr>
              <p:nvPr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7"/>
              <p:cNvSpPr>
                <a:spLocks/>
              </p:cNvSpPr>
              <p:nvPr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8"/>
              <p:cNvSpPr>
                <a:spLocks/>
              </p:cNvSpPr>
              <p:nvPr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9"/>
              <p:cNvSpPr>
                <a:spLocks noEditPoints="1"/>
              </p:cNvSpPr>
              <p:nvPr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30"/>
              <p:cNvSpPr>
                <a:spLocks noEditPoints="1"/>
              </p:cNvSpPr>
              <p:nvPr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31"/>
              <p:cNvSpPr>
                <a:spLocks/>
              </p:cNvSpPr>
              <p:nvPr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32"/>
              <p:cNvSpPr>
                <a:spLocks/>
              </p:cNvSpPr>
              <p:nvPr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33"/>
              <p:cNvSpPr>
                <a:spLocks noEditPoints="1"/>
              </p:cNvSpPr>
              <p:nvPr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34"/>
              <p:cNvSpPr>
                <a:spLocks noEditPoints="1"/>
              </p:cNvSpPr>
              <p:nvPr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35"/>
              <p:cNvSpPr>
                <a:spLocks noEditPoints="1"/>
              </p:cNvSpPr>
              <p:nvPr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36"/>
              <p:cNvSpPr>
                <a:spLocks noEditPoints="1"/>
              </p:cNvSpPr>
              <p:nvPr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37"/>
              <p:cNvSpPr>
                <a:spLocks noEditPoints="1"/>
              </p:cNvSpPr>
              <p:nvPr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38"/>
              <p:cNvSpPr>
                <a:spLocks noEditPoints="1"/>
              </p:cNvSpPr>
              <p:nvPr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39"/>
              <p:cNvSpPr>
                <a:spLocks noEditPoints="1"/>
              </p:cNvSpPr>
              <p:nvPr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40"/>
              <p:cNvSpPr>
                <a:spLocks noEditPoints="1"/>
              </p:cNvSpPr>
              <p:nvPr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41"/>
              <p:cNvSpPr>
                <a:spLocks/>
              </p:cNvSpPr>
              <p:nvPr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42"/>
              <p:cNvSpPr>
                <a:spLocks/>
              </p:cNvSpPr>
              <p:nvPr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43"/>
              <p:cNvSpPr>
                <a:spLocks/>
              </p:cNvSpPr>
              <p:nvPr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44"/>
              <p:cNvSpPr>
                <a:spLocks/>
              </p:cNvSpPr>
              <p:nvPr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45"/>
              <p:cNvSpPr>
                <a:spLocks/>
              </p:cNvSpPr>
              <p:nvPr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46"/>
              <p:cNvSpPr>
                <a:spLocks/>
              </p:cNvSpPr>
              <p:nvPr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47"/>
              <p:cNvSpPr>
                <a:spLocks noEditPoints="1"/>
              </p:cNvSpPr>
              <p:nvPr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48"/>
              <p:cNvSpPr>
                <a:spLocks noEditPoints="1"/>
              </p:cNvSpPr>
              <p:nvPr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49"/>
              <p:cNvSpPr>
                <a:spLocks noEditPoints="1"/>
              </p:cNvSpPr>
              <p:nvPr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50"/>
              <p:cNvSpPr>
                <a:spLocks noEditPoints="1"/>
              </p:cNvSpPr>
              <p:nvPr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51"/>
              <p:cNvSpPr>
                <a:spLocks/>
              </p:cNvSpPr>
              <p:nvPr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52"/>
              <p:cNvSpPr>
                <a:spLocks/>
              </p:cNvSpPr>
              <p:nvPr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53"/>
              <p:cNvSpPr>
                <a:spLocks/>
              </p:cNvSpPr>
              <p:nvPr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54"/>
              <p:cNvSpPr>
                <a:spLocks/>
              </p:cNvSpPr>
              <p:nvPr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55"/>
              <p:cNvSpPr>
                <a:spLocks/>
              </p:cNvSpPr>
              <p:nvPr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6"/>
              <p:cNvSpPr>
                <a:spLocks/>
              </p:cNvSpPr>
              <p:nvPr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57"/>
              <p:cNvSpPr>
                <a:spLocks/>
              </p:cNvSpPr>
              <p:nvPr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58"/>
              <p:cNvSpPr>
                <a:spLocks/>
              </p:cNvSpPr>
              <p:nvPr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9"/>
              <p:cNvSpPr>
                <a:spLocks noEditPoints="1"/>
              </p:cNvSpPr>
              <p:nvPr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60"/>
              <p:cNvSpPr>
                <a:spLocks noEditPoints="1"/>
              </p:cNvSpPr>
              <p:nvPr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61"/>
              <p:cNvSpPr>
                <a:spLocks/>
              </p:cNvSpPr>
              <p:nvPr/>
            </p:nvSpPr>
            <p:spPr bwMode="auto">
              <a:xfrm>
                <a:off x="3635" y="2800"/>
                <a:ext cx="22" cy="31"/>
              </a:xfrm>
              <a:custGeom>
                <a:avLst/>
                <a:gdLst>
                  <a:gd name="T0" fmla="*/ 10 w 11"/>
                  <a:gd name="T1" fmla="*/ 10 h 16"/>
                  <a:gd name="T2" fmla="*/ 11 w 11"/>
                  <a:gd name="T3" fmla="*/ 4 h 16"/>
                  <a:gd name="T4" fmla="*/ 7 w 11"/>
                  <a:gd name="T5" fmla="*/ 0 h 16"/>
                  <a:gd name="T6" fmla="*/ 3 w 11"/>
                  <a:gd name="T7" fmla="*/ 1 h 16"/>
                  <a:gd name="T8" fmla="*/ 1 w 11"/>
                  <a:gd name="T9" fmla="*/ 5 h 16"/>
                  <a:gd name="T10" fmla="*/ 1 w 11"/>
                  <a:gd name="T11" fmla="*/ 11 h 16"/>
                  <a:gd name="T12" fmla="*/ 4 w 11"/>
                  <a:gd name="T13" fmla="*/ 14 h 16"/>
                  <a:gd name="T14" fmla="*/ 11 w 11"/>
                  <a:gd name="T15" fmla="*/ 16 h 16"/>
                  <a:gd name="T16" fmla="*/ 10 w 11"/>
                  <a:gd name="T1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10" y="10"/>
                    </a:moveTo>
                    <a:cubicBezTo>
                      <a:pt x="10" y="10"/>
                      <a:pt x="11" y="6"/>
                      <a:pt x="11" y="4"/>
                    </a:cubicBezTo>
                    <a:cubicBezTo>
                      <a:pt x="11" y="2"/>
                      <a:pt x="7" y="0"/>
                      <a:pt x="7" y="0"/>
                    </a:cubicBezTo>
                    <a:cubicBezTo>
                      <a:pt x="7" y="0"/>
                      <a:pt x="5" y="2"/>
                      <a:pt x="3" y="1"/>
                    </a:cubicBezTo>
                    <a:cubicBezTo>
                      <a:pt x="2" y="0"/>
                      <a:pt x="1" y="2"/>
                      <a:pt x="1" y="5"/>
                    </a:cubicBezTo>
                    <a:cubicBezTo>
                      <a:pt x="1" y="9"/>
                      <a:pt x="0" y="8"/>
                      <a:pt x="1" y="11"/>
                    </a:cubicBezTo>
                    <a:cubicBezTo>
                      <a:pt x="3" y="14"/>
                      <a:pt x="2" y="12"/>
                      <a:pt x="4" y="14"/>
                    </a:cubicBezTo>
                    <a:cubicBezTo>
                      <a:pt x="7" y="15"/>
                      <a:pt x="11" y="16"/>
                      <a:pt x="11" y="16"/>
                    </a:cubicBezTo>
                    <a:lnTo>
                      <a:pt x="10" y="1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62"/>
              <p:cNvSpPr>
                <a:spLocks/>
              </p:cNvSpPr>
              <p:nvPr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63"/>
              <p:cNvSpPr>
                <a:spLocks/>
              </p:cNvSpPr>
              <p:nvPr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64"/>
              <p:cNvSpPr>
                <a:spLocks noEditPoints="1"/>
              </p:cNvSpPr>
              <p:nvPr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65"/>
              <p:cNvSpPr>
                <a:spLocks noEditPoints="1"/>
              </p:cNvSpPr>
              <p:nvPr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66"/>
              <p:cNvSpPr>
                <a:spLocks/>
              </p:cNvSpPr>
              <p:nvPr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67"/>
              <p:cNvSpPr>
                <a:spLocks/>
              </p:cNvSpPr>
              <p:nvPr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68"/>
              <p:cNvSpPr>
                <a:spLocks noEditPoints="1"/>
              </p:cNvSpPr>
              <p:nvPr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69"/>
              <p:cNvSpPr>
                <a:spLocks noEditPoints="1"/>
              </p:cNvSpPr>
              <p:nvPr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70"/>
              <p:cNvSpPr>
                <a:spLocks noEditPoints="1"/>
              </p:cNvSpPr>
              <p:nvPr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1"/>
              <p:cNvSpPr>
                <a:spLocks noEditPoints="1"/>
              </p:cNvSpPr>
              <p:nvPr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2"/>
              <p:cNvSpPr>
                <a:spLocks noEditPoints="1"/>
              </p:cNvSpPr>
              <p:nvPr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73"/>
              <p:cNvSpPr>
                <a:spLocks noEditPoints="1"/>
              </p:cNvSpPr>
              <p:nvPr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74"/>
              <p:cNvSpPr>
                <a:spLocks/>
              </p:cNvSpPr>
              <p:nvPr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75"/>
              <p:cNvSpPr>
                <a:spLocks/>
              </p:cNvSpPr>
              <p:nvPr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76"/>
              <p:cNvSpPr>
                <a:spLocks noEditPoints="1"/>
              </p:cNvSpPr>
              <p:nvPr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77"/>
              <p:cNvSpPr>
                <a:spLocks noEditPoints="1"/>
              </p:cNvSpPr>
              <p:nvPr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78"/>
              <p:cNvSpPr>
                <a:spLocks/>
              </p:cNvSpPr>
              <p:nvPr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79"/>
              <p:cNvSpPr>
                <a:spLocks/>
              </p:cNvSpPr>
              <p:nvPr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80"/>
              <p:cNvSpPr>
                <a:spLocks/>
              </p:cNvSpPr>
              <p:nvPr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81"/>
              <p:cNvSpPr>
                <a:spLocks/>
              </p:cNvSpPr>
              <p:nvPr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82"/>
              <p:cNvSpPr>
                <a:spLocks/>
              </p:cNvSpPr>
              <p:nvPr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83"/>
              <p:cNvSpPr>
                <a:spLocks/>
              </p:cNvSpPr>
              <p:nvPr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84"/>
              <p:cNvSpPr>
                <a:spLocks/>
              </p:cNvSpPr>
              <p:nvPr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85"/>
              <p:cNvSpPr>
                <a:spLocks/>
              </p:cNvSpPr>
              <p:nvPr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86"/>
              <p:cNvSpPr>
                <a:spLocks/>
              </p:cNvSpPr>
              <p:nvPr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87"/>
              <p:cNvSpPr>
                <a:spLocks/>
              </p:cNvSpPr>
              <p:nvPr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88"/>
              <p:cNvSpPr>
                <a:spLocks/>
              </p:cNvSpPr>
              <p:nvPr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89"/>
              <p:cNvSpPr>
                <a:spLocks/>
              </p:cNvSpPr>
              <p:nvPr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90"/>
              <p:cNvSpPr>
                <a:spLocks noEditPoints="1"/>
              </p:cNvSpPr>
              <p:nvPr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91"/>
              <p:cNvSpPr>
                <a:spLocks noEditPoints="1"/>
              </p:cNvSpPr>
              <p:nvPr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92"/>
              <p:cNvSpPr>
                <a:spLocks/>
              </p:cNvSpPr>
              <p:nvPr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93"/>
              <p:cNvSpPr>
                <a:spLocks/>
              </p:cNvSpPr>
              <p:nvPr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94"/>
              <p:cNvSpPr>
                <a:spLocks/>
              </p:cNvSpPr>
              <p:nvPr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95"/>
              <p:cNvSpPr>
                <a:spLocks/>
              </p:cNvSpPr>
              <p:nvPr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96"/>
              <p:cNvSpPr>
                <a:spLocks/>
              </p:cNvSpPr>
              <p:nvPr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97"/>
              <p:cNvSpPr>
                <a:spLocks/>
              </p:cNvSpPr>
              <p:nvPr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98"/>
              <p:cNvSpPr>
                <a:spLocks/>
              </p:cNvSpPr>
              <p:nvPr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99"/>
              <p:cNvSpPr>
                <a:spLocks/>
              </p:cNvSpPr>
              <p:nvPr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00"/>
              <p:cNvSpPr>
                <a:spLocks/>
              </p:cNvSpPr>
              <p:nvPr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01"/>
              <p:cNvSpPr>
                <a:spLocks/>
              </p:cNvSpPr>
              <p:nvPr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02"/>
              <p:cNvSpPr>
                <a:spLocks noEditPoints="1"/>
              </p:cNvSpPr>
              <p:nvPr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03"/>
              <p:cNvSpPr>
                <a:spLocks noEditPoints="1"/>
              </p:cNvSpPr>
              <p:nvPr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04"/>
              <p:cNvSpPr>
                <a:spLocks/>
              </p:cNvSpPr>
              <p:nvPr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05"/>
              <p:cNvSpPr>
                <a:spLocks/>
              </p:cNvSpPr>
              <p:nvPr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06"/>
              <p:cNvSpPr>
                <a:spLocks/>
              </p:cNvSpPr>
              <p:nvPr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07"/>
              <p:cNvSpPr>
                <a:spLocks/>
              </p:cNvSpPr>
              <p:nvPr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08"/>
              <p:cNvSpPr>
                <a:spLocks noEditPoints="1"/>
              </p:cNvSpPr>
              <p:nvPr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09"/>
              <p:cNvSpPr>
                <a:spLocks noEditPoints="1"/>
              </p:cNvSpPr>
              <p:nvPr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10"/>
              <p:cNvSpPr>
                <a:spLocks noEditPoints="1"/>
              </p:cNvSpPr>
              <p:nvPr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11"/>
              <p:cNvSpPr>
                <a:spLocks noEditPoints="1"/>
              </p:cNvSpPr>
              <p:nvPr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12"/>
              <p:cNvSpPr>
                <a:spLocks/>
              </p:cNvSpPr>
              <p:nvPr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13"/>
              <p:cNvSpPr>
                <a:spLocks/>
              </p:cNvSpPr>
              <p:nvPr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14"/>
              <p:cNvSpPr>
                <a:spLocks noEditPoints="1"/>
              </p:cNvSpPr>
              <p:nvPr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15"/>
              <p:cNvSpPr>
                <a:spLocks noEditPoints="1"/>
              </p:cNvSpPr>
              <p:nvPr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16"/>
              <p:cNvSpPr>
                <a:spLocks noEditPoints="1"/>
              </p:cNvSpPr>
              <p:nvPr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17"/>
              <p:cNvSpPr>
                <a:spLocks noEditPoints="1"/>
              </p:cNvSpPr>
              <p:nvPr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18"/>
              <p:cNvSpPr>
                <a:spLocks/>
              </p:cNvSpPr>
              <p:nvPr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19"/>
              <p:cNvSpPr>
                <a:spLocks/>
              </p:cNvSpPr>
              <p:nvPr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20"/>
              <p:cNvSpPr>
                <a:spLocks/>
              </p:cNvSpPr>
              <p:nvPr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21"/>
              <p:cNvSpPr>
                <a:spLocks/>
              </p:cNvSpPr>
              <p:nvPr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22"/>
              <p:cNvSpPr>
                <a:spLocks/>
              </p:cNvSpPr>
              <p:nvPr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23"/>
              <p:cNvSpPr>
                <a:spLocks/>
              </p:cNvSpPr>
              <p:nvPr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24"/>
              <p:cNvSpPr>
                <a:spLocks noEditPoints="1"/>
              </p:cNvSpPr>
              <p:nvPr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25"/>
              <p:cNvSpPr>
                <a:spLocks noEditPoints="1"/>
              </p:cNvSpPr>
              <p:nvPr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26"/>
              <p:cNvSpPr>
                <a:spLocks noEditPoints="1"/>
              </p:cNvSpPr>
              <p:nvPr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27"/>
              <p:cNvSpPr>
                <a:spLocks noEditPoints="1"/>
              </p:cNvSpPr>
              <p:nvPr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28"/>
              <p:cNvSpPr>
                <a:spLocks noEditPoints="1"/>
              </p:cNvSpPr>
              <p:nvPr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29"/>
              <p:cNvSpPr>
                <a:spLocks noEditPoints="1"/>
              </p:cNvSpPr>
              <p:nvPr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30"/>
              <p:cNvSpPr>
                <a:spLocks/>
              </p:cNvSpPr>
              <p:nvPr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131"/>
              <p:cNvSpPr>
                <a:spLocks/>
              </p:cNvSpPr>
              <p:nvPr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132"/>
              <p:cNvSpPr>
                <a:spLocks noEditPoints="1"/>
              </p:cNvSpPr>
              <p:nvPr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133"/>
              <p:cNvSpPr>
                <a:spLocks noEditPoints="1"/>
              </p:cNvSpPr>
              <p:nvPr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134"/>
              <p:cNvSpPr>
                <a:spLocks/>
              </p:cNvSpPr>
              <p:nvPr/>
            </p:nvSpPr>
            <p:spPr bwMode="auto">
              <a:xfrm>
                <a:off x="3910" y="1371"/>
                <a:ext cx="15" cy="18"/>
              </a:xfrm>
              <a:custGeom>
                <a:avLst/>
                <a:gdLst>
                  <a:gd name="T0" fmla="*/ 6 w 8"/>
                  <a:gd name="T1" fmla="*/ 9 h 9"/>
                  <a:gd name="T2" fmla="*/ 0 w 8"/>
                  <a:gd name="T3" fmla="*/ 1 h 9"/>
                  <a:gd name="T4" fmla="*/ 4 w 8"/>
                  <a:gd name="T5" fmla="*/ 0 h 9"/>
                  <a:gd name="T6" fmla="*/ 5 w 8"/>
                  <a:gd name="T7" fmla="*/ 2 h 9"/>
                  <a:gd name="T8" fmla="*/ 4 w 8"/>
                  <a:gd name="T9" fmla="*/ 2 h 9"/>
                  <a:gd name="T10" fmla="*/ 5 w 8"/>
                  <a:gd name="T11" fmla="*/ 5 h 9"/>
                  <a:gd name="T12" fmla="*/ 8 w 8"/>
                  <a:gd name="T13" fmla="*/ 7 h 9"/>
                  <a:gd name="T14" fmla="*/ 6 w 8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9">
                    <a:moveTo>
                      <a:pt x="6" y="9"/>
                    </a:moveTo>
                    <a:cubicBezTo>
                      <a:pt x="4" y="7"/>
                      <a:pt x="1" y="4"/>
                      <a:pt x="0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8"/>
                      <a:pt x="7" y="9"/>
                      <a:pt x="6" y="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35"/>
              <p:cNvSpPr>
                <a:spLocks/>
              </p:cNvSpPr>
              <p:nvPr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36"/>
              <p:cNvSpPr>
                <a:spLocks/>
              </p:cNvSpPr>
              <p:nvPr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37"/>
              <p:cNvSpPr>
                <a:spLocks/>
              </p:cNvSpPr>
              <p:nvPr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38"/>
              <p:cNvSpPr>
                <a:spLocks/>
              </p:cNvSpPr>
              <p:nvPr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39"/>
              <p:cNvSpPr>
                <a:spLocks noEditPoints="1"/>
              </p:cNvSpPr>
              <p:nvPr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40"/>
              <p:cNvSpPr>
                <a:spLocks noEditPoints="1"/>
              </p:cNvSpPr>
              <p:nvPr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41"/>
              <p:cNvSpPr>
                <a:spLocks/>
              </p:cNvSpPr>
              <p:nvPr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42"/>
              <p:cNvSpPr>
                <a:spLocks/>
              </p:cNvSpPr>
              <p:nvPr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43"/>
              <p:cNvSpPr>
                <a:spLocks/>
              </p:cNvSpPr>
              <p:nvPr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44"/>
              <p:cNvSpPr>
                <a:spLocks/>
              </p:cNvSpPr>
              <p:nvPr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45"/>
              <p:cNvSpPr>
                <a:spLocks/>
              </p:cNvSpPr>
              <p:nvPr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46"/>
              <p:cNvSpPr>
                <a:spLocks/>
              </p:cNvSpPr>
              <p:nvPr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147"/>
              <p:cNvSpPr>
                <a:spLocks/>
              </p:cNvSpPr>
              <p:nvPr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48"/>
              <p:cNvSpPr>
                <a:spLocks/>
              </p:cNvSpPr>
              <p:nvPr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149"/>
              <p:cNvSpPr>
                <a:spLocks/>
              </p:cNvSpPr>
              <p:nvPr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150"/>
              <p:cNvSpPr>
                <a:spLocks/>
              </p:cNvSpPr>
              <p:nvPr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151"/>
              <p:cNvSpPr>
                <a:spLocks/>
              </p:cNvSpPr>
              <p:nvPr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152"/>
              <p:cNvSpPr>
                <a:spLocks/>
              </p:cNvSpPr>
              <p:nvPr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153"/>
              <p:cNvSpPr>
                <a:spLocks noEditPoints="1"/>
              </p:cNvSpPr>
              <p:nvPr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154"/>
              <p:cNvSpPr>
                <a:spLocks noEditPoints="1"/>
              </p:cNvSpPr>
              <p:nvPr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155"/>
              <p:cNvSpPr>
                <a:spLocks/>
              </p:cNvSpPr>
              <p:nvPr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156"/>
              <p:cNvSpPr>
                <a:spLocks/>
              </p:cNvSpPr>
              <p:nvPr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157"/>
              <p:cNvSpPr>
                <a:spLocks/>
              </p:cNvSpPr>
              <p:nvPr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158"/>
              <p:cNvSpPr>
                <a:spLocks/>
              </p:cNvSpPr>
              <p:nvPr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159"/>
              <p:cNvSpPr>
                <a:spLocks/>
              </p:cNvSpPr>
              <p:nvPr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160"/>
              <p:cNvSpPr>
                <a:spLocks/>
              </p:cNvSpPr>
              <p:nvPr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161"/>
              <p:cNvSpPr>
                <a:spLocks/>
              </p:cNvSpPr>
              <p:nvPr/>
            </p:nvSpPr>
            <p:spPr bwMode="auto">
              <a:xfrm>
                <a:off x="3211" y="1132"/>
                <a:ext cx="16" cy="22"/>
              </a:xfrm>
              <a:custGeom>
                <a:avLst/>
                <a:gdLst>
                  <a:gd name="T0" fmla="*/ 2 w 8"/>
                  <a:gd name="T1" fmla="*/ 7 h 11"/>
                  <a:gd name="T2" fmla="*/ 2 w 8"/>
                  <a:gd name="T3" fmla="*/ 4 h 11"/>
                  <a:gd name="T4" fmla="*/ 4 w 8"/>
                  <a:gd name="T5" fmla="*/ 1 h 11"/>
                  <a:gd name="T6" fmla="*/ 5 w 8"/>
                  <a:gd name="T7" fmla="*/ 3 h 11"/>
                  <a:gd name="T8" fmla="*/ 6 w 8"/>
                  <a:gd name="T9" fmla="*/ 6 h 11"/>
                  <a:gd name="T10" fmla="*/ 6 w 8"/>
                  <a:gd name="T11" fmla="*/ 11 h 11"/>
                  <a:gd name="T12" fmla="*/ 3 w 8"/>
                  <a:gd name="T13" fmla="*/ 10 h 11"/>
                  <a:gd name="T14" fmla="*/ 2 w 8"/>
                  <a:gd name="T1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2" y="7"/>
                    </a:moveTo>
                    <a:cubicBezTo>
                      <a:pt x="2" y="7"/>
                      <a:pt x="0" y="6"/>
                      <a:pt x="2" y="4"/>
                    </a:cubicBezTo>
                    <a:cubicBezTo>
                      <a:pt x="2" y="3"/>
                      <a:pt x="0" y="1"/>
                      <a:pt x="4" y="1"/>
                    </a:cubicBezTo>
                    <a:cubicBezTo>
                      <a:pt x="4" y="1"/>
                      <a:pt x="4" y="0"/>
                      <a:pt x="5" y="3"/>
                    </a:cubicBezTo>
                    <a:cubicBezTo>
                      <a:pt x="7" y="6"/>
                      <a:pt x="8" y="3"/>
                      <a:pt x="6" y="6"/>
                    </a:cubicBezTo>
                    <a:cubicBezTo>
                      <a:pt x="4" y="10"/>
                      <a:pt x="6" y="11"/>
                      <a:pt x="6" y="11"/>
                    </a:cubicBezTo>
                    <a:cubicBezTo>
                      <a:pt x="6" y="11"/>
                      <a:pt x="4" y="10"/>
                      <a:pt x="3" y="10"/>
                    </a:cubicBezTo>
                    <a:cubicBezTo>
                      <a:pt x="1" y="10"/>
                      <a:pt x="2" y="7"/>
                      <a:pt x="2" y="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162"/>
              <p:cNvSpPr>
                <a:spLocks noEditPoints="1"/>
              </p:cNvSpPr>
              <p:nvPr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163"/>
              <p:cNvSpPr>
                <a:spLocks noEditPoints="1"/>
              </p:cNvSpPr>
              <p:nvPr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164"/>
              <p:cNvSpPr>
                <a:spLocks/>
              </p:cNvSpPr>
              <p:nvPr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165"/>
              <p:cNvSpPr>
                <a:spLocks/>
              </p:cNvSpPr>
              <p:nvPr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166"/>
              <p:cNvSpPr>
                <a:spLocks/>
              </p:cNvSpPr>
              <p:nvPr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167"/>
              <p:cNvSpPr>
                <a:spLocks/>
              </p:cNvSpPr>
              <p:nvPr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168"/>
              <p:cNvSpPr>
                <a:spLocks/>
              </p:cNvSpPr>
              <p:nvPr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169"/>
              <p:cNvSpPr>
                <a:spLocks/>
              </p:cNvSpPr>
              <p:nvPr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170"/>
              <p:cNvSpPr>
                <a:spLocks/>
              </p:cNvSpPr>
              <p:nvPr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171"/>
              <p:cNvSpPr>
                <a:spLocks/>
              </p:cNvSpPr>
              <p:nvPr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72"/>
              <p:cNvSpPr>
                <a:spLocks/>
              </p:cNvSpPr>
              <p:nvPr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173"/>
              <p:cNvSpPr>
                <a:spLocks/>
              </p:cNvSpPr>
              <p:nvPr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74"/>
              <p:cNvSpPr>
                <a:spLocks/>
              </p:cNvSpPr>
              <p:nvPr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175"/>
              <p:cNvSpPr>
                <a:spLocks/>
              </p:cNvSpPr>
              <p:nvPr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176"/>
              <p:cNvSpPr>
                <a:spLocks/>
              </p:cNvSpPr>
              <p:nvPr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177"/>
              <p:cNvSpPr>
                <a:spLocks/>
              </p:cNvSpPr>
              <p:nvPr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178"/>
              <p:cNvSpPr>
                <a:spLocks noEditPoints="1"/>
              </p:cNvSpPr>
              <p:nvPr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179"/>
              <p:cNvSpPr>
                <a:spLocks noEditPoints="1"/>
              </p:cNvSpPr>
              <p:nvPr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180"/>
              <p:cNvSpPr>
                <a:spLocks/>
              </p:cNvSpPr>
              <p:nvPr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181"/>
              <p:cNvSpPr>
                <a:spLocks/>
              </p:cNvSpPr>
              <p:nvPr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82"/>
              <p:cNvSpPr>
                <a:spLocks noEditPoints="1"/>
              </p:cNvSpPr>
              <p:nvPr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183"/>
              <p:cNvSpPr>
                <a:spLocks noEditPoints="1"/>
              </p:cNvSpPr>
              <p:nvPr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184"/>
              <p:cNvSpPr>
                <a:spLocks noEditPoints="1"/>
              </p:cNvSpPr>
              <p:nvPr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185"/>
              <p:cNvSpPr>
                <a:spLocks noEditPoints="1"/>
              </p:cNvSpPr>
              <p:nvPr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186"/>
              <p:cNvSpPr>
                <a:spLocks/>
              </p:cNvSpPr>
              <p:nvPr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187"/>
              <p:cNvSpPr>
                <a:spLocks/>
              </p:cNvSpPr>
              <p:nvPr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188"/>
              <p:cNvSpPr>
                <a:spLocks noEditPoints="1"/>
              </p:cNvSpPr>
              <p:nvPr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189"/>
              <p:cNvSpPr>
                <a:spLocks noEditPoints="1"/>
              </p:cNvSpPr>
              <p:nvPr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190"/>
              <p:cNvSpPr>
                <a:spLocks/>
              </p:cNvSpPr>
              <p:nvPr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191"/>
              <p:cNvSpPr>
                <a:spLocks/>
              </p:cNvSpPr>
              <p:nvPr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192"/>
              <p:cNvSpPr>
                <a:spLocks/>
              </p:cNvSpPr>
              <p:nvPr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193"/>
              <p:cNvSpPr>
                <a:spLocks/>
              </p:cNvSpPr>
              <p:nvPr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194"/>
              <p:cNvSpPr>
                <a:spLocks noEditPoints="1"/>
              </p:cNvSpPr>
              <p:nvPr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195"/>
              <p:cNvSpPr>
                <a:spLocks noEditPoints="1"/>
              </p:cNvSpPr>
              <p:nvPr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196"/>
              <p:cNvSpPr>
                <a:spLocks noEditPoints="1"/>
              </p:cNvSpPr>
              <p:nvPr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197"/>
              <p:cNvSpPr>
                <a:spLocks noEditPoints="1"/>
              </p:cNvSpPr>
              <p:nvPr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198"/>
              <p:cNvSpPr>
                <a:spLocks noEditPoints="1"/>
              </p:cNvSpPr>
              <p:nvPr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199"/>
              <p:cNvSpPr>
                <a:spLocks noEditPoints="1"/>
              </p:cNvSpPr>
              <p:nvPr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200"/>
              <p:cNvSpPr>
                <a:spLocks/>
              </p:cNvSpPr>
              <p:nvPr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201"/>
              <p:cNvSpPr>
                <a:spLocks/>
              </p:cNvSpPr>
              <p:nvPr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202"/>
              <p:cNvSpPr>
                <a:spLocks noEditPoints="1"/>
              </p:cNvSpPr>
              <p:nvPr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203"/>
              <p:cNvSpPr>
                <a:spLocks noEditPoints="1"/>
              </p:cNvSpPr>
              <p:nvPr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Freeform 204"/>
              <p:cNvSpPr>
                <a:spLocks noEditPoints="1"/>
              </p:cNvSpPr>
              <p:nvPr/>
            </p:nvSpPr>
            <p:spPr bwMode="auto">
              <a:xfrm>
                <a:off x="4721" y="2131"/>
                <a:ext cx="769" cy="363"/>
              </a:xfrm>
              <a:custGeom>
                <a:avLst/>
                <a:gdLst>
                  <a:gd name="T0" fmla="*/ 21 w 392"/>
                  <a:gd name="T1" fmla="*/ 30 h 185"/>
                  <a:gd name="T2" fmla="*/ 42 w 392"/>
                  <a:gd name="T3" fmla="*/ 67 h 185"/>
                  <a:gd name="T4" fmla="*/ 73 w 392"/>
                  <a:gd name="T5" fmla="*/ 116 h 185"/>
                  <a:gd name="T6" fmla="*/ 93 w 392"/>
                  <a:gd name="T7" fmla="*/ 97 h 185"/>
                  <a:gd name="T8" fmla="*/ 73 w 392"/>
                  <a:gd name="T9" fmla="*/ 74 h 185"/>
                  <a:gd name="T10" fmla="*/ 65 w 392"/>
                  <a:gd name="T11" fmla="*/ 54 h 185"/>
                  <a:gd name="T12" fmla="*/ 47 w 392"/>
                  <a:gd name="T13" fmla="*/ 31 h 185"/>
                  <a:gd name="T14" fmla="*/ 7 w 392"/>
                  <a:gd name="T15" fmla="*/ 32 h 185"/>
                  <a:gd name="T16" fmla="*/ 279 w 392"/>
                  <a:gd name="T17" fmla="*/ 55 h 185"/>
                  <a:gd name="T18" fmla="*/ 286 w 392"/>
                  <a:gd name="T19" fmla="*/ 62 h 185"/>
                  <a:gd name="T20" fmla="*/ 282 w 392"/>
                  <a:gd name="T21" fmla="*/ 43 h 185"/>
                  <a:gd name="T22" fmla="*/ 63 w 392"/>
                  <a:gd name="T23" fmla="*/ 45 h 185"/>
                  <a:gd name="T24" fmla="*/ 254 w 392"/>
                  <a:gd name="T25" fmla="*/ 47 h 185"/>
                  <a:gd name="T26" fmla="*/ 214 w 392"/>
                  <a:gd name="T27" fmla="*/ 54 h 185"/>
                  <a:gd name="T28" fmla="*/ 209 w 392"/>
                  <a:gd name="T29" fmla="*/ 105 h 185"/>
                  <a:gd name="T30" fmla="*/ 217 w 392"/>
                  <a:gd name="T31" fmla="*/ 100 h 185"/>
                  <a:gd name="T32" fmla="*/ 236 w 392"/>
                  <a:gd name="T33" fmla="*/ 107 h 185"/>
                  <a:gd name="T34" fmla="*/ 226 w 392"/>
                  <a:gd name="T35" fmla="*/ 74 h 185"/>
                  <a:gd name="T36" fmla="*/ 237 w 392"/>
                  <a:gd name="T37" fmla="*/ 60 h 185"/>
                  <a:gd name="T38" fmla="*/ 81 w 392"/>
                  <a:gd name="T39" fmla="*/ 51 h 185"/>
                  <a:gd name="T40" fmla="*/ 32 w 392"/>
                  <a:gd name="T41" fmla="*/ 77 h 185"/>
                  <a:gd name="T42" fmla="*/ 304 w 392"/>
                  <a:gd name="T43" fmla="*/ 80 h 185"/>
                  <a:gd name="T44" fmla="*/ 241 w 392"/>
                  <a:gd name="T45" fmla="*/ 85 h 185"/>
                  <a:gd name="T46" fmla="*/ 96 w 392"/>
                  <a:gd name="T47" fmla="*/ 86 h 185"/>
                  <a:gd name="T48" fmla="*/ 249 w 392"/>
                  <a:gd name="T49" fmla="*/ 87 h 185"/>
                  <a:gd name="T50" fmla="*/ 282 w 392"/>
                  <a:gd name="T51" fmla="*/ 98 h 185"/>
                  <a:gd name="T52" fmla="*/ 291 w 392"/>
                  <a:gd name="T53" fmla="*/ 97 h 185"/>
                  <a:gd name="T54" fmla="*/ 241 w 392"/>
                  <a:gd name="T55" fmla="*/ 113 h 185"/>
                  <a:gd name="T56" fmla="*/ 241 w 392"/>
                  <a:gd name="T57" fmla="*/ 113 h 185"/>
                  <a:gd name="T58" fmla="*/ 121 w 392"/>
                  <a:gd name="T59" fmla="*/ 145 h 185"/>
                  <a:gd name="T60" fmla="*/ 168 w 392"/>
                  <a:gd name="T61" fmla="*/ 151 h 185"/>
                  <a:gd name="T62" fmla="*/ 134 w 392"/>
                  <a:gd name="T63" fmla="*/ 128 h 185"/>
                  <a:gd name="T64" fmla="*/ 335 w 392"/>
                  <a:gd name="T65" fmla="*/ 127 h 185"/>
                  <a:gd name="T66" fmla="*/ 156 w 392"/>
                  <a:gd name="T67" fmla="*/ 136 h 185"/>
                  <a:gd name="T68" fmla="*/ 309 w 392"/>
                  <a:gd name="T69" fmla="*/ 147 h 185"/>
                  <a:gd name="T70" fmla="*/ 271 w 392"/>
                  <a:gd name="T71" fmla="*/ 155 h 185"/>
                  <a:gd name="T72" fmla="*/ 189 w 392"/>
                  <a:gd name="T73" fmla="*/ 158 h 185"/>
                  <a:gd name="T74" fmla="*/ 283 w 392"/>
                  <a:gd name="T75" fmla="*/ 157 h 185"/>
                  <a:gd name="T76" fmla="*/ 231 w 392"/>
                  <a:gd name="T77" fmla="*/ 159 h 185"/>
                  <a:gd name="T78" fmla="*/ 243 w 392"/>
                  <a:gd name="T79" fmla="*/ 159 h 185"/>
                  <a:gd name="T80" fmla="*/ 249 w 392"/>
                  <a:gd name="T81" fmla="*/ 170 h 185"/>
                  <a:gd name="T82" fmla="*/ 259 w 392"/>
                  <a:gd name="T83" fmla="*/ 171 h 185"/>
                  <a:gd name="T84" fmla="*/ 219 w 392"/>
                  <a:gd name="T85" fmla="*/ 174 h 185"/>
                  <a:gd name="T86" fmla="*/ 126 w 392"/>
                  <a:gd name="T87" fmla="*/ 42 h 185"/>
                  <a:gd name="T88" fmla="*/ 124 w 392"/>
                  <a:gd name="T89" fmla="*/ 75 h 185"/>
                  <a:gd name="T90" fmla="*/ 146 w 392"/>
                  <a:gd name="T91" fmla="*/ 97 h 185"/>
                  <a:gd name="T92" fmla="*/ 172 w 392"/>
                  <a:gd name="T93" fmla="*/ 103 h 185"/>
                  <a:gd name="T94" fmla="*/ 203 w 392"/>
                  <a:gd name="T95" fmla="*/ 52 h 185"/>
                  <a:gd name="T96" fmla="*/ 180 w 392"/>
                  <a:gd name="T97" fmla="*/ 21 h 185"/>
                  <a:gd name="T98" fmla="*/ 156 w 392"/>
                  <a:gd name="T99" fmla="*/ 51 h 185"/>
                  <a:gd name="T100" fmla="*/ 314 w 392"/>
                  <a:gd name="T101" fmla="*/ 75 h 185"/>
                  <a:gd name="T102" fmla="*/ 325 w 392"/>
                  <a:gd name="T103" fmla="*/ 92 h 185"/>
                  <a:gd name="T104" fmla="*/ 329 w 392"/>
                  <a:gd name="T105" fmla="*/ 102 h 185"/>
                  <a:gd name="T106" fmla="*/ 368 w 392"/>
                  <a:gd name="T107" fmla="*/ 122 h 185"/>
                  <a:gd name="T108" fmla="*/ 373 w 392"/>
                  <a:gd name="T109" fmla="*/ 155 h 185"/>
                  <a:gd name="T110" fmla="*/ 392 w 392"/>
                  <a:gd name="T111" fmla="*/ 134 h 185"/>
                  <a:gd name="T112" fmla="*/ 348 w 392"/>
                  <a:gd name="T113" fmla="*/ 99 h 185"/>
                  <a:gd name="T114" fmla="*/ 331 w 392"/>
                  <a:gd name="T115" fmla="*/ 7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92" h="185">
                    <a:moveTo>
                      <a:pt x="11" y="4"/>
                    </a:moveTo>
                    <a:cubicBezTo>
                      <a:pt x="10" y="4"/>
                      <a:pt x="9" y="2"/>
                      <a:pt x="8" y="1"/>
                    </a:cubicBezTo>
                    <a:cubicBezTo>
                      <a:pt x="6" y="0"/>
                      <a:pt x="4" y="0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11"/>
                      <a:pt x="4" y="15"/>
                      <a:pt x="7" y="17"/>
                    </a:cubicBezTo>
                    <a:cubicBezTo>
                      <a:pt x="8" y="17"/>
                      <a:pt x="9" y="17"/>
                      <a:pt x="9" y="18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5" y="23"/>
                      <a:pt x="16" y="24"/>
                    </a:cubicBezTo>
                    <a:cubicBezTo>
                      <a:pt x="17" y="25"/>
                      <a:pt x="16" y="26"/>
                      <a:pt x="17" y="27"/>
                    </a:cubicBezTo>
                    <a:cubicBezTo>
                      <a:pt x="18" y="28"/>
                      <a:pt x="20" y="29"/>
                      <a:pt x="21" y="30"/>
                    </a:cubicBezTo>
                    <a:cubicBezTo>
                      <a:pt x="21" y="31"/>
                      <a:pt x="21" y="32"/>
                      <a:pt x="21" y="33"/>
                    </a:cubicBezTo>
                    <a:cubicBezTo>
                      <a:pt x="22" y="33"/>
                      <a:pt x="23" y="34"/>
                      <a:pt x="23" y="34"/>
                    </a:cubicBezTo>
                    <a:cubicBezTo>
                      <a:pt x="24" y="36"/>
                      <a:pt x="24" y="37"/>
                      <a:pt x="24" y="40"/>
                    </a:cubicBezTo>
                    <a:cubicBezTo>
                      <a:pt x="26" y="40"/>
                      <a:pt x="28" y="40"/>
                      <a:pt x="29" y="41"/>
                    </a:cubicBezTo>
                    <a:cubicBezTo>
                      <a:pt x="30" y="41"/>
                      <a:pt x="31" y="43"/>
                      <a:pt x="31" y="44"/>
                    </a:cubicBezTo>
                    <a:cubicBezTo>
                      <a:pt x="32" y="44"/>
                      <a:pt x="33" y="43"/>
                      <a:pt x="33" y="44"/>
                    </a:cubicBezTo>
                    <a:cubicBezTo>
                      <a:pt x="34" y="46"/>
                      <a:pt x="33" y="49"/>
                      <a:pt x="33" y="52"/>
                    </a:cubicBezTo>
                    <a:cubicBezTo>
                      <a:pt x="34" y="53"/>
                      <a:pt x="36" y="56"/>
                      <a:pt x="36" y="57"/>
                    </a:cubicBezTo>
                    <a:cubicBezTo>
                      <a:pt x="36" y="58"/>
                      <a:pt x="36" y="59"/>
                      <a:pt x="36" y="60"/>
                    </a:cubicBezTo>
                    <a:cubicBezTo>
                      <a:pt x="37" y="61"/>
                      <a:pt x="39" y="61"/>
                      <a:pt x="39" y="62"/>
                    </a:cubicBezTo>
                    <a:cubicBezTo>
                      <a:pt x="41" y="63"/>
                      <a:pt x="41" y="65"/>
                      <a:pt x="42" y="67"/>
                    </a:cubicBezTo>
                    <a:cubicBezTo>
                      <a:pt x="43" y="68"/>
                      <a:pt x="46" y="69"/>
                      <a:pt x="47" y="70"/>
                    </a:cubicBezTo>
                    <a:cubicBezTo>
                      <a:pt x="48" y="72"/>
                      <a:pt x="51" y="81"/>
                      <a:pt x="53" y="82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4" y="84"/>
                      <a:pt x="53" y="86"/>
                      <a:pt x="53" y="87"/>
                    </a:cubicBezTo>
                    <a:cubicBezTo>
                      <a:pt x="53" y="88"/>
                      <a:pt x="55" y="88"/>
                      <a:pt x="55" y="89"/>
                    </a:cubicBezTo>
                    <a:cubicBezTo>
                      <a:pt x="56" y="91"/>
                      <a:pt x="58" y="97"/>
                      <a:pt x="59" y="98"/>
                    </a:cubicBezTo>
                    <a:cubicBezTo>
                      <a:pt x="59" y="98"/>
                      <a:pt x="61" y="99"/>
                      <a:pt x="61" y="99"/>
                    </a:cubicBezTo>
                    <a:cubicBezTo>
                      <a:pt x="63" y="102"/>
                      <a:pt x="63" y="105"/>
                      <a:pt x="64" y="108"/>
                    </a:cubicBezTo>
                    <a:cubicBezTo>
                      <a:pt x="64" y="109"/>
                      <a:pt x="66" y="111"/>
                      <a:pt x="67" y="112"/>
                    </a:cubicBezTo>
                    <a:cubicBezTo>
                      <a:pt x="67" y="113"/>
                      <a:pt x="67" y="113"/>
                      <a:pt x="67" y="113"/>
                    </a:cubicBezTo>
                    <a:cubicBezTo>
                      <a:pt x="67" y="114"/>
                      <a:pt x="72" y="115"/>
                      <a:pt x="73" y="116"/>
                    </a:cubicBezTo>
                    <a:cubicBezTo>
                      <a:pt x="73" y="116"/>
                      <a:pt x="75" y="116"/>
                      <a:pt x="75" y="117"/>
                    </a:cubicBezTo>
                    <a:cubicBezTo>
                      <a:pt x="76" y="117"/>
                      <a:pt x="79" y="121"/>
                      <a:pt x="80" y="122"/>
                    </a:cubicBezTo>
                    <a:cubicBezTo>
                      <a:pt x="81" y="123"/>
                      <a:pt x="83" y="123"/>
                      <a:pt x="85" y="123"/>
                    </a:cubicBezTo>
                    <a:cubicBezTo>
                      <a:pt x="84" y="122"/>
                      <a:pt x="84" y="120"/>
                      <a:pt x="83" y="120"/>
                    </a:cubicBezTo>
                    <a:cubicBezTo>
                      <a:pt x="82" y="120"/>
                      <a:pt x="83" y="119"/>
                      <a:pt x="85" y="119"/>
                    </a:cubicBezTo>
                    <a:cubicBezTo>
                      <a:pt x="85" y="120"/>
                      <a:pt x="87" y="122"/>
                      <a:pt x="89" y="121"/>
                    </a:cubicBezTo>
                    <a:cubicBezTo>
                      <a:pt x="90" y="121"/>
                      <a:pt x="89" y="120"/>
                      <a:pt x="90" y="119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2" y="120"/>
                      <a:pt x="93" y="120"/>
                      <a:pt x="94" y="120"/>
                    </a:cubicBezTo>
                    <a:cubicBezTo>
                      <a:pt x="92" y="119"/>
                      <a:pt x="95" y="101"/>
                      <a:pt x="96" y="98"/>
                    </a:cubicBezTo>
                    <a:cubicBezTo>
                      <a:pt x="95" y="97"/>
                      <a:pt x="94" y="97"/>
                      <a:pt x="93" y="97"/>
                    </a:cubicBezTo>
                    <a:cubicBezTo>
                      <a:pt x="92" y="96"/>
                      <a:pt x="91" y="91"/>
                      <a:pt x="91" y="89"/>
                    </a:cubicBezTo>
                    <a:cubicBezTo>
                      <a:pt x="89" y="90"/>
                      <a:pt x="87" y="89"/>
                      <a:pt x="87" y="89"/>
                    </a:cubicBezTo>
                    <a:cubicBezTo>
                      <a:pt x="86" y="89"/>
                      <a:pt x="85" y="88"/>
                      <a:pt x="85" y="88"/>
                    </a:cubicBezTo>
                    <a:cubicBezTo>
                      <a:pt x="85" y="87"/>
                      <a:pt x="86" y="87"/>
                      <a:pt x="85" y="85"/>
                    </a:cubicBezTo>
                    <a:cubicBezTo>
                      <a:pt x="85" y="85"/>
                      <a:pt x="82" y="84"/>
                      <a:pt x="82" y="83"/>
                    </a:cubicBezTo>
                    <a:cubicBezTo>
                      <a:pt x="82" y="82"/>
                      <a:pt x="82" y="77"/>
                      <a:pt x="83" y="76"/>
                    </a:cubicBezTo>
                    <a:cubicBezTo>
                      <a:pt x="81" y="76"/>
                      <a:pt x="80" y="76"/>
                      <a:pt x="79" y="76"/>
                    </a:cubicBezTo>
                    <a:cubicBezTo>
                      <a:pt x="79" y="75"/>
                      <a:pt x="79" y="75"/>
                      <a:pt x="79" y="75"/>
                    </a:cubicBezTo>
                    <a:cubicBezTo>
                      <a:pt x="77" y="75"/>
                      <a:pt x="77" y="75"/>
                      <a:pt x="77" y="75"/>
                    </a:cubicBezTo>
                    <a:cubicBezTo>
                      <a:pt x="77" y="75"/>
                      <a:pt x="77" y="76"/>
                      <a:pt x="76" y="76"/>
                    </a:cubicBezTo>
                    <a:cubicBezTo>
                      <a:pt x="76" y="76"/>
                      <a:pt x="74" y="74"/>
                      <a:pt x="73" y="74"/>
                    </a:cubicBezTo>
                    <a:cubicBezTo>
                      <a:pt x="73" y="73"/>
                      <a:pt x="73" y="70"/>
                      <a:pt x="73" y="69"/>
                    </a:cubicBezTo>
                    <a:cubicBezTo>
                      <a:pt x="73" y="68"/>
                      <a:pt x="76" y="67"/>
                      <a:pt x="76" y="66"/>
                    </a:cubicBezTo>
                    <a:cubicBezTo>
                      <a:pt x="76" y="66"/>
                      <a:pt x="76" y="64"/>
                      <a:pt x="76" y="64"/>
                    </a:cubicBezTo>
                    <a:cubicBezTo>
                      <a:pt x="76" y="64"/>
                      <a:pt x="73" y="59"/>
                      <a:pt x="73" y="59"/>
                    </a:cubicBezTo>
                    <a:cubicBezTo>
                      <a:pt x="72" y="58"/>
                      <a:pt x="73" y="57"/>
                      <a:pt x="73" y="56"/>
                    </a:cubicBezTo>
                    <a:cubicBezTo>
                      <a:pt x="71" y="55"/>
                      <a:pt x="70" y="56"/>
                      <a:pt x="69" y="56"/>
                    </a:cubicBezTo>
                    <a:cubicBezTo>
                      <a:pt x="69" y="54"/>
                      <a:pt x="69" y="54"/>
                      <a:pt x="70" y="52"/>
                    </a:cubicBezTo>
                    <a:cubicBezTo>
                      <a:pt x="70" y="52"/>
                      <a:pt x="69" y="51"/>
                      <a:pt x="69" y="51"/>
                    </a:cubicBezTo>
                    <a:cubicBezTo>
                      <a:pt x="68" y="53"/>
                      <a:pt x="68" y="53"/>
                      <a:pt x="67" y="55"/>
                    </a:cubicBezTo>
                    <a:cubicBezTo>
                      <a:pt x="67" y="55"/>
                      <a:pt x="65" y="55"/>
                      <a:pt x="65" y="55"/>
                    </a:cubicBezTo>
                    <a:cubicBezTo>
                      <a:pt x="65" y="55"/>
                      <a:pt x="65" y="54"/>
                      <a:pt x="65" y="54"/>
                    </a:cubicBezTo>
                    <a:cubicBezTo>
                      <a:pt x="64" y="54"/>
                      <a:pt x="63" y="54"/>
                      <a:pt x="63" y="54"/>
                    </a:cubicBezTo>
                    <a:cubicBezTo>
                      <a:pt x="61" y="52"/>
                      <a:pt x="62" y="50"/>
                      <a:pt x="61" y="48"/>
                    </a:cubicBezTo>
                    <a:cubicBezTo>
                      <a:pt x="60" y="47"/>
                      <a:pt x="58" y="46"/>
                      <a:pt x="57" y="45"/>
                    </a:cubicBezTo>
                    <a:cubicBezTo>
                      <a:pt x="55" y="43"/>
                      <a:pt x="55" y="41"/>
                      <a:pt x="55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4" y="41"/>
                      <a:pt x="49" y="42"/>
                      <a:pt x="51" y="41"/>
                    </a:cubicBezTo>
                    <a:cubicBezTo>
                      <a:pt x="51" y="41"/>
                      <a:pt x="50" y="41"/>
                      <a:pt x="50" y="40"/>
                    </a:cubicBezTo>
                    <a:cubicBezTo>
                      <a:pt x="49" y="39"/>
                      <a:pt x="49" y="37"/>
                      <a:pt x="47" y="36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6" y="35"/>
                      <a:pt x="47" y="32"/>
                      <a:pt x="47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29"/>
                      <a:pt x="43" y="28"/>
                      <a:pt x="43" y="27"/>
                    </a:cubicBezTo>
                    <a:cubicBezTo>
                      <a:pt x="41" y="26"/>
                      <a:pt x="36" y="23"/>
                      <a:pt x="35" y="22"/>
                    </a:cubicBezTo>
                    <a:cubicBezTo>
                      <a:pt x="34" y="21"/>
                      <a:pt x="35" y="19"/>
                      <a:pt x="34" y="18"/>
                    </a:cubicBezTo>
                    <a:cubicBezTo>
                      <a:pt x="34" y="18"/>
                      <a:pt x="32" y="18"/>
                      <a:pt x="31" y="17"/>
                    </a:cubicBezTo>
                    <a:cubicBezTo>
                      <a:pt x="30" y="16"/>
                      <a:pt x="31" y="13"/>
                      <a:pt x="29" y="13"/>
                    </a:cubicBezTo>
                    <a:cubicBezTo>
                      <a:pt x="29" y="13"/>
                      <a:pt x="27" y="13"/>
                      <a:pt x="27" y="13"/>
                    </a:cubicBezTo>
                    <a:cubicBezTo>
                      <a:pt x="26" y="13"/>
                      <a:pt x="27" y="11"/>
                      <a:pt x="27" y="10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19" y="2"/>
                      <a:pt x="14" y="5"/>
                      <a:pt x="11" y="4"/>
                    </a:cubicBezTo>
                    <a:close/>
                    <a:moveTo>
                      <a:pt x="7" y="32"/>
                    </a:moveTo>
                    <a:cubicBezTo>
                      <a:pt x="9" y="35"/>
                      <a:pt x="11" y="38"/>
                      <a:pt x="8" y="32"/>
                    </a:cubicBezTo>
                    <a:lnTo>
                      <a:pt x="7" y="32"/>
                    </a:lnTo>
                    <a:close/>
                    <a:moveTo>
                      <a:pt x="285" y="35"/>
                    </a:moveTo>
                    <a:cubicBezTo>
                      <a:pt x="285" y="38"/>
                      <a:pt x="285" y="40"/>
                      <a:pt x="286" y="42"/>
                    </a:cubicBezTo>
                    <a:cubicBezTo>
                      <a:pt x="286" y="42"/>
                      <a:pt x="288" y="42"/>
                      <a:pt x="289" y="42"/>
                    </a:cubicBezTo>
                    <a:cubicBezTo>
                      <a:pt x="289" y="42"/>
                      <a:pt x="290" y="41"/>
                      <a:pt x="289" y="41"/>
                    </a:cubicBezTo>
                    <a:cubicBezTo>
                      <a:pt x="289" y="41"/>
                      <a:pt x="289" y="38"/>
                      <a:pt x="289" y="38"/>
                    </a:cubicBezTo>
                    <a:cubicBezTo>
                      <a:pt x="287" y="36"/>
                      <a:pt x="286" y="36"/>
                      <a:pt x="285" y="35"/>
                    </a:cubicBezTo>
                    <a:close/>
                    <a:moveTo>
                      <a:pt x="280" y="39"/>
                    </a:moveTo>
                    <a:cubicBezTo>
                      <a:pt x="277" y="43"/>
                      <a:pt x="277" y="47"/>
                      <a:pt x="275" y="52"/>
                    </a:cubicBezTo>
                    <a:cubicBezTo>
                      <a:pt x="276" y="53"/>
                      <a:pt x="278" y="54"/>
                      <a:pt x="279" y="55"/>
                    </a:cubicBezTo>
                    <a:cubicBezTo>
                      <a:pt x="279" y="57"/>
                      <a:pt x="278" y="56"/>
                      <a:pt x="277" y="57"/>
                    </a:cubicBezTo>
                    <a:cubicBezTo>
                      <a:pt x="277" y="58"/>
                      <a:pt x="277" y="58"/>
                      <a:pt x="277" y="58"/>
                    </a:cubicBezTo>
                    <a:cubicBezTo>
                      <a:pt x="277" y="58"/>
                      <a:pt x="279" y="62"/>
                      <a:pt x="277" y="63"/>
                    </a:cubicBezTo>
                    <a:cubicBezTo>
                      <a:pt x="277" y="64"/>
                      <a:pt x="277" y="64"/>
                      <a:pt x="277" y="64"/>
                    </a:cubicBezTo>
                    <a:cubicBezTo>
                      <a:pt x="277" y="65"/>
                      <a:pt x="279" y="67"/>
                      <a:pt x="280" y="68"/>
                    </a:cubicBezTo>
                    <a:cubicBezTo>
                      <a:pt x="281" y="69"/>
                      <a:pt x="281" y="70"/>
                      <a:pt x="283" y="70"/>
                    </a:cubicBezTo>
                    <a:cubicBezTo>
                      <a:pt x="285" y="71"/>
                      <a:pt x="279" y="66"/>
                      <a:pt x="279" y="66"/>
                    </a:cubicBezTo>
                    <a:cubicBezTo>
                      <a:pt x="279" y="64"/>
                      <a:pt x="279" y="62"/>
                      <a:pt x="279" y="61"/>
                    </a:cubicBezTo>
                    <a:cubicBezTo>
                      <a:pt x="279" y="61"/>
                      <a:pt x="283" y="58"/>
                      <a:pt x="282" y="59"/>
                    </a:cubicBezTo>
                    <a:cubicBezTo>
                      <a:pt x="283" y="59"/>
                      <a:pt x="283" y="59"/>
                      <a:pt x="284" y="59"/>
                    </a:cubicBezTo>
                    <a:cubicBezTo>
                      <a:pt x="285" y="59"/>
                      <a:pt x="285" y="61"/>
                      <a:pt x="286" y="62"/>
                    </a:cubicBezTo>
                    <a:cubicBezTo>
                      <a:pt x="287" y="62"/>
                      <a:pt x="287" y="61"/>
                      <a:pt x="288" y="62"/>
                    </a:cubicBezTo>
                    <a:cubicBezTo>
                      <a:pt x="287" y="60"/>
                      <a:pt x="287" y="58"/>
                      <a:pt x="287" y="56"/>
                    </a:cubicBezTo>
                    <a:cubicBezTo>
                      <a:pt x="286" y="56"/>
                      <a:pt x="284" y="57"/>
                      <a:pt x="283" y="56"/>
                    </a:cubicBezTo>
                    <a:cubicBezTo>
                      <a:pt x="285" y="55"/>
                      <a:pt x="286" y="53"/>
                      <a:pt x="288" y="52"/>
                    </a:cubicBezTo>
                    <a:cubicBezTo>
                      <a:pt x="286" y="51"/>
                      <a:pt x="289" y="51"/>
                      <a:pt x="286" y="50"/>
                    </a:cubicBezTo>
                    <a:cubicBezTo>
                      <a:pt x="286" y="49"/>
                      <a:pt x="286" y="49"/>
                      <a:pt x="286" y="49"/>
                    </a:cubicBezTo>
                    <a:cubicBezTo>
                      <a:pt x="285" y="50"/>
                      <a:pt x="283" y="51"/>
                      <a:pt x="283" y="52"/>
                    </a:cubicBezTo>
                    <a:cubicBezTo>
                      <a:pt x="282" y="52"/>
                      <a:pt x="283" y="53"/>
                      <a:pt x="283" y="54"/>
                    </a:cubicBezTo>
                    <a:cubicBezTo>
                      <a:pt x="281" y="54"/>
                      <a:pt x="281" y="54"/>
                      <a:pt x="281" y="54"/>
                    </a:cubicBezTo>
                    <a:cubicBezTo>
                      <a:pt x="282" y="50"/>
                      <a:pt x="283" y="46"/>
                      <a:pt x="281" y="45"/>
                    </a:cubicBezTo>
                    <a:cubicBezTo>
                      <a:pt x="281" y="45"/>
                      <a:pt x="282" y="42"/>
                      <a:pt x="282" y="43"/>
                    </a:cubicBezTo>
                    <a:cubicBezTo>
                      <a:pt x="283" y="42"/>
                      <a:pt x="283" y="42"/>
                      <a:pt x="283" y="42"/>
                    </a:cubicBezTo>
                    <a:cubicBezTo>
                      <a:pt x="282" y="41"/>
                      <a:pt x="282" y="41"/>
                      <a:pt x="282" y="40"/>
                    </a:cubicBezTo>
                    <a:lnTo>
                      <a:pt x="280" y="39"/>
                    </a:lnTo>
                    <a:close/>
                    <a:moveTo>
                      <a:pt x="57" y="41"/>
                    </a:moveTo>
                    <a:cubicBezTo>
                      <a:pt x="57" y="41"/>
                      <a:pt x="57" y="43"/>
                      <a:pt x="57" y="43"/>
                    </a:cubicBezTo>
                    <a:cubicBezTo>
                      <a:pt x="58" y="43"/>
                      <a:pt x="58" y="43"/>
                      <a:pt x="59" y="44"/>
                    </a:cubicBezTo>
                    <a:cubicBezTo>
                      <a:pt x="58" y="42"/>
                      <a:pt x="60" y="41"/>
                      <a:pt x="57" y="41"/>
                    </a:cubicBezTo>
                    <a:close/>
                    <a:moveTo>
                      <a:pt x="63" y="45"/>
                    </a:moveTo>
                    <a:cubicBezTo>
                      <a:pt x="63" y="45"/>
                      <a:pt x="63" y="47"/>
                      <a:pt x="63" y="47"/>
                    </a:cubicBezTo>
                    <a:cubicBezTo>
                      <a:pt x="64" y="47"/>
                      <a:pt x="64" y="47"/>
                      <a:pt x="65" y="48"/>
                    </a:cubicBezTo>
                    <a:cubicBezTo>
                      <a:pt x="68" y="48"/>
                      <a:pt x="63" y="45"/>
                      <a:pt x="63" y="45"/>
                    </a:cubicBezTo>
                    <a:close/>
                    <a:moveTo>
                      <a:pt x="19" y="46"/>
                    </a:moveTo>
                    <a:cubicBezTo>
                      <a:pt x="19" y="48"/>
                      <a:pt x="19" y="48"/>
                      <a:pt x="19" y="48"/>
                    </a:cubicBezTo>
                    <a:cubicBezTo>
                      <a:pt x="19" y="49"/>
                      <a:pt x="21" y="49"/>
                      <a:pt x="21" y="50"/>
                    </a:cubicBezTo>
                    <a:cubicBezTo>
                      <a:pt x="22" y="50"/>
                      <a:pt x="24" y="54"/>
                      <a:pt x="25" y="55"/>
                    </a:cubicBezTo>
                    <a:cubicBezTo>
                      <a:pt x="26" y="55"/>
                      <a:pt x="26" y="52"/>
                      <a:pt x="25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3" y="50"/>
                      <a:pt x="23" y="48"/>
                      <a:pt x="22" y="48"/>
                    </a:cubicBezTo>
                    <a:cubicBezTo>
                      <a:pt x="21" y="48"/>
                      <a:pt x="21" y="48"/>
                      <a:pt x="21" y="48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1" y="46"/>
                      <a:pt x="20" y="47"/>
                      <a:pt x="19" y="46"/>
                    </a:cubicBezTo>
                    <a:close/>
                    <a:moveTo>
                      <a:pt x="254" y="47"/>
                    </a:moveTo>
                    <a:cubicBezTo>
                      <a:pt x="254" y="47"/>
                      <a:pt x="254" y="49"/>
                      <a:pt x="253" y="50"/>
                    </a:cubicBezTo>
                    <a:cubicBezTo>
                      <a:pt x="253" y="50"/>
                      <a:pt x="251" y="50"/>
                      <a:pt x="251" y="50"/>
                    </a:cubicBezTo>
                    <a:cubicBezTo>
                      <a:pt x="251" y="50"/>
                      <a:pt x="251" y="52"/>
                      <a:pt x="251" y="52"/>
                    </a:cubicBezTo>
                    <a:cubicBezTo>
                      <a:pt x="249" y="53"/>
                      <a:pt x="246" y="55"/>
                      <a:pt x="245" y="55"/>
                    </a:cubicBezTo>
                    <a:cubicBezTo>
                      <a:pt x="239" y="56"/>
                      <a:pt x="234" y="55"/>
                      <a:pt x="228" y="55"/>
                    </a:cubicBezTo>
                    <a:cubicBezTo>
                      <a:pt x="227" y="54"/>
                      <a:pt x="227" y="54"/>
                      <a:pt x="227" y="54"/>
                    </a:cubicBezTo>
                    <a:cubicBezTo>
                      <a:pt x="226" y="53"/>
                      <a:pt x="227" y="55"/>
                      <a:pt x="225" y="54"/>
                    </a:cubicBezTo>
                    <a:cubicBezTo>
                      <a:pt x="225" y="52"/>
                      <a:pt x="225" y="52"/>
                      <a:pt x="225" y="52"/>
                    </a:cubicBezTo>
                    <a:cubicBezTo>
                      <a:pt x="221" y="51"/>
                      <a:pt x="218" y="53"/>
                      <a:pt x="216" y="54"/>
                    </a:cubicBezTo>
                    <a:cubicBezTo>
                      <a:pt x="216" y="55"/>
                      <a:pt x="216" y="55"/>
                      <a:pt x="216" y="55"/>
                    </a:cubicBezTo>
                    <a:cubicBezTo>
                      <a:pt x="215" y="55"/>
                      <a:pt x="215" y="54"/>
                      <a:pt x="214" y="54"/>
                    </a:cubicBezTo>
                    <a:cubicBezTo>
                      <a:pt x="213" y="56"/>
                      <a:pt x="212" y="57"/>
                      <a:pt x="211" y="58"/>
                    </a:cubicBezTo>
                    <a:cubicBezTo>
                      <a:pt x="212" y="58"/>
                      <a:pt x="210" y="60"/>
                      <a:pt x="210" y="60"/>
                    </a:cubicBezTo>
                    <a:cubicBezTo>
                      <a:pt x="210" y="61"/>
                      <a:pt x="211" y="62"/>
                      <a:pt x="211" y="62"/>
                    </a:cubicBezTo>
                    <a:cubicBezTo>
                      <a:pt x="211" y="66"/>
                      <a:pt x="211" y="72"/>
                      <a:pt x="209" y="75"/>
                    </a:cubicBezTo>
                    <a:cubicBezTo>
                      <a:pt x="208" y="75"/>
                      <a:pt x="208" y="75"/>
                      <a:pt x="208" y="75"/>
                    </a:cubicBezTo>
                    <a:cubicBezTo>
                      <a:pt x="207" y="78"/>
                      <a:pt x="207" y="81"/>
                      <a:pt x="207" y="86"/>
                    </a:cubicBezTo>
                    <a:cubicBezTo>
                      <a:pt x="207" y="87"/>
                      <a:pt x="206" y="91"/>
                      <a:pt x="205" y="91"/>
                    </a:cubicBezTo>
                    <a:cubicBezTo>
                      <a:pt x="204" y="92"/>
                      <a:pt x="204" y="92"/>
                      <a:pt x="204" y="92"/>
                    </a:cubicBezTo>
                    <a:cubicBezTo>
                      <a:pt x="203" y="96"/>
                      <a:pt x="204" y="99"/>
                      <a:pt x="204" y="103"/>
                    </a:cubicBezTo>
                    <a:cubicBezTo>
                      <a:pt x="205" y="103"/>
                      <a:pt x="207" y="103"/>
                      <a:pt x="208" y="103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09" y="105"/>
                      <a:pt x="208" y="106"/>
                      <a:pt x="208" y="107"/>
                    </a:cubicBezTo>
                    <a:cubicBezTo>
                      <a:pt x="209" y="109"/>
                      <a:pt x="209" y="109"/>
                      <a:pt x="209" y="109"/>
                    </a:cubicBezTo>
                    <a:cubicBezTo>
                      <a:pt x="209" y="111"/>
                      <a:pt x="206" y="113"/>
                      <a:pt x="206" y="114"/>
                    </a:cubicBezTo>
                    <a:cubicBezTo>
                      <a:pt x="205" y="117"/>
                      <a:pt x="206" y="121"/>
                      <a:pt x="206" y="123"/>
                    </a:cubicBezTo>
                    <a:cubicBezTo>
                      <a:pt x="209" y="123"/>
                      <a:pt x="213" y="123"/>
                      <a:pt x="217" y="123"/>
                    </a:cubicBezTo>
                    <a:cubicBezTo>
                      <a:pt x="216" y="122"/>
                      <a:pt x="217" y="120"/>
                      <a:pt x="217" y="119"/>
                    </a:cubicBezTo>
                    <a:cubicBezTo>
                      <a:pt x="217" y="119"/>
                      <a:pt x="215" y="119"/>
                      <a:pt x="215" y="118"/>
                    </a:cubicBezTo>
                    <a:cubicBezTo>
                      <a:pt x="215" y="118"/>
                      <a:pt x="218" y="115"/>
                      <a:pt x="217" y="115"/>
                    </a:cubicBezTo>
                    <a:cubicBezTo>
                      <a:pt x="217" y="114"/>
                      <a:pt x="215" y="110"/>
                      <a:pt x="215" y="109"/>
                    </a:cubicBezTo>
                    <a:cubicBezTo>
                      <a:pt x="216" y="109"/>
                      <a:pt x="218" y="108"/>
                      <a:pt x="218" y="107"/>
                    </a:cubicBezTo>
                    <a:cubicBezTo>
                      <a:pt x="219" y="105"/>
                      <a:pt x="218" y="102"/>
                      <a:pt x="217" y="100"/>
                    </a:cubicBezTo>
                    <a:cubicBezTo>
                      <a:pt x="220" y="99"/>
                      <a:pt x="221" y="100"/>
                      <a:pt x="223" y="99"/>
                    </a:cubicBezTo>
                    <a:cubicBezTo>
                      <a:pt x="224" y="103"/>
                      <a:pt x="225" y="107"/>
                      <a:pt x="225" y="109"/>
                    </a:cubicBezTo>
                    <a:cubicBezTo>
                      <a:pt x="226" y="112"/>
                      <a:pt x="227" y="114"/>
                      <a:pt x="227" y="118"/>
                    </a:cubicBezTo>
                    <a:cubicBezTo>
                      <a:pt x="228" y="118"/>
                      <a:pt x="230" y="119"/>
                      <a:pt x="232" y="119"/>
                    </a:cubicBezTo>
                    <a:cubicBezTo>
                      <a:pt x="232" y="119"/>
                      <a:pt x="232" y="119"/>
                      <a:pt x="232" y="119"/>
                    </a:cubicBezTo>
                    <a:cubicBezTo>
                      <a:pt x="234" y="117"/>
                      <a:pt x="233" y="116"/>
                      <a:pt x="233" y="115"/>
                    </a:cubicBezTo>
                    <a:cubicBezTo>
                      <a:pt x="233" y="114"/>
                      <a:pt x="233" y="114"/>
                      <a:pt x="233" y="114"/>
                    </a:cubicBezTo>
                    <a:cubicBezTo>
                      <a:pt x="234" y="113"/>
                      <a:pt x="237" y="113"/>
                      <a:pt x="239" y="113"/>
                    </a:cubicBezTo>
                    <a:cubicBezTo>
                      <a:pt x="240" y="111"/>
                      <a:pt x="240" y="111"/>
                      <a:pt x="240" y="111"/>
                    </a:cubicBezTo>
                    <a:cubicBezTo>
                      <a:pt x="239" y="111"/>
                      <a:pt x="239" y="111"/>
                      <a:pt x="239" y="111"/>
                    </a:cubicBezTo>
                    <a:cubicBezTo>
                      <a:pt x="238" y="110"/>
                      <a:pt x="237" y="108"/>
                      <a:pt x="236" y="107"/>
                    </a:cubicBezTo>
                    <a:cubicBezTo>
                      <a:pt x="234" y="104"/>
                      <a:pt x="235" y="104"/>
                      <a:pt x="235" y="101"/>
                    </a:cubicBezTo>
                    <a:cubicBezTo>
                      <a:pt x="234" y="101"/>
                      <a:pt x="234" y="101"/>
                      <a:pt x="234" y="101"/>
                    </a:cubicBezTo>
                    <a:cubicBezTo>
                      <a:pt x="234" y="101"/>
                      <a:pt x="234" y="99"/>
                      <a:pt x="234" y="99"/>
                    </a:cubicBezTo>
                    <a:cubicBezTo>
                      <a:pt x="233" y="98"/>
                      <a:pt x="231" y="98"/>
                      <a:pt x="230" y="97"/>
                    </a:cubicBezTo>
                    <a:cubicBezTo>
                      <a:pt x="229" y="96"/>
                      <a:pt x="230" y="93"/>
                      <a:pt x="229" y="91"/>
                    </a:cubicBezTo>
                    <a:cubicBezTo>
                      <a:pt x="229" y="91"/>
                      <a:pt x="223" y="89"/>
                      <a:pt x="223" y="89"/>
                    </a:cubicBezTo>
                    <a:cubicBezTo>
                      <a:pt x="224" y="88"/>
                      <a:pt x="224" y="88"/>
                      <a:pt x="225" y="87"/>
                    </a:cubicBezTo>
                    <a:cubicBezTo>
                      <a:pt x="225" y="87"/>
                      <a:pt x="227" y="87"/>
                      <a:pt x="229" y="87"/>
                    </a:cubicBezTo>
                    <a:cubicBezTo>
                      <a:pt x="235" y="84"/>
                      <a:pt x="235" y="79"/>
                      <a:pt x="241" y="78"/>
                    </a:cubicBezTo>
                    <a:cubicBezTo>
                      <a:pt x="242" y="76"/>
                      <a:pt x="241" y="76"/>
                      <a:pt x="242" y="75"/>
                    </a:cubicBezTo>
                    <a:cubicBezTo>
                      <a:pt x="235" y="75"/>
                      <a:pt x="232" y="75"/>
                      <a:pt x="226" y="74"/>
                    </a:cubicBezTo>
                    <a:cubicBezTo>
                      <a:pt x="226" y="75"/>
                      <a:pt x="226" y="76"/>
                      <a:pt x="225" y="77"/>
                    </a:cubicBezTo>
                    <a:cubicBezTo>
                      <a:pt x="225" y="78"/>
                      <a:pt x="223" y="77"/>
                      <a:pt x="222" y="78"/>
                    </a:cubicBezTo>
                    <a:cubicBezTo>
                      <a:pt x="222" y="78"/>
                      <a:pt x="221" y="75"/>
                      <a:pt x="221" y="75"/>
                    </a:cubicBezTo>
                    <a:cubicBezTo>
                      <a:pt x="220" y="74"/>
                      <a:pt x="218" y="75"/>
                      <a:pt x="217" y="74"/>
                    </a:cubicBezTo>
                    <a:cubicBezTo>
                      <a:pt x="217" y="74"/>
                      <a:pt x="216" y="72"/>
                      <a:pt x="216" y="72"/>
                    </a:cubicBezTo>
                    <a:cubicBezTo>
                      <a:pt x="215" y="70"/>
                      <a:pt x="217" y="67"/>
                      <a:pt x="217" y="66"/>
                    </a:cubicBezTo>
                    <a:cubicBezTo>
                      <a:pt x="217" y="63"/>
                      <a:pt x="217" y="62"/>
                      <a:pt x="217" y="60"/>
                    </a:cubicBezTo>
                    <a:cubicBezTo>
                      <a:pt x="219" y="60"/>
                      <a:pt x="219" y="61"/>
                      <a:pt x="220" y="61"/>
                    </a:cubicBezTo>
                    <a:cubicBezTo>
                      <a:pt x="221" y="61"/>
                      <a:pt x="224" y="59"/>
                      <a:pt x="225" y="60"/>
                    </a:cubicBezTo>
                    <a:cubicBezTo>
                      <a:pt x="226" y="60"/>
                      <a:pt x="227" y="61"/>
                      <a:pt x="229" y="61"/>
                    </a:cubicBezTo>
                    <a:cubicBezTo>
                      <a:pt x="230" y="61"/>
                      <a:pt x="235" y="60"/>
                      <a:pt x="237" y="60"/>
                    </a:cubicBezTo>
                    <a:cubicBezTo>
                      <a:pt x="240" y="61"/>
                      <a:pt x="244" y="63"/>
                      <a:pt x="248" y="62"/>
                    </a:cubicBezTo>
                    <a:cubicBezTo>
                      <a:pt x="248" y="61"/>
                      <a:pt x="248" y="61"/>
                      <a:pt x="248" y="61"/>
                    </a:cubicBezTo>
                    <a:cubicBezTo>
                      <a:pt x="249" y="60"/>
                      <a:pt x="250" y="61"/>
                      <a:pt x="251" y="60"/>
                    </a:cubicBezTo>
                    <a:cubicBezTo>
                      <a:pt x="252" y="59"/>
                      <a:pt x="252" y="56"/>
                      <a:pt x="253" y="55"/>
                    </a:cubicBezTo>
                    <a:cubicBezTo>
                      <a:pt x="254" y="54"/>
                      <a:pt x="255" y="54"/>
                      <a:pt x="255" y="54"/>
                    </a:cubicBezTo>
                    <a:cubicBezTo>
                      <a:pt x="257" y="53"/>
                      <a:pt x="257" y="53"/>
                      <a:pt x="257" y="53"/>
                    </a:cubicBezTo>
                    <a:cubicBezTo>
                      <a:pt x="257" y="52"/>
                      <a:pt x="257" y="49"/>
                      <a:pt x="257" y="48"/>
                    </a:cubicBezTo>
                    <a:cubicBezTo>
                      <a:pt x="257" y="48"/>
                      <a:pt x="256" y="48"/>
                      <a:pt x="256" y="47"/>
                    </a:cubicBezTo>
                    <a:cubicBezTo>
                      <a:pt x="255" y="47"/>
                      <a:pt x="254" y="47"/>
                      <a:pt x="254" y="47"/>
                    </a:cubicBezTo>
                    <a:close/>
                    <a:moveTo>
                      <a:pt x="81" y="50"/>
                    </a:moveTo>
                    <a:cubicBezTo>
                      <a:pt x="81" y="51"/>
                      <a:pt x="81" y="51"/>
                      <a:pt x="81" y="51"/>
                    </a:cubicBezTo>
                    <a:cubicBezTo>
                      <a:pt x="83" y="51"/>
                      <a:pt x="83" y="50"/>
                      <a:pt x="81" y="50"/>
                    </a:cubicBezTo>
                    <a:close/>
                    <a:moveTo>
                      <a:pt x="304" y="66"/>
                    </a:moveTo>
                    <a:cubicBezTo>
                      <a:pt x="303" y="67"/>
                      <a:pt x="303" y="67"/>
                      <a:pt x="303" y="67"/>
                    </a:cubicBezTo>
                    <a:cubicBezTo>
                      <a:pt x="294" y="69"/>
                      <a:pt x="305" y="69"/>
                      <a:pt x="309" y="69"/>
                    </a:cubicBezTo>
                    <a:cubicBezTo>
                      <a:pt x="309" y="69"/>
                      <a:pt x="310" y="68"/>
                      <a:pt x="310" y="67"/>
                    </a:cubicBezTo>
                    <a:cubicBezTo>
                      <a:pt x="309" y="67"/>
                      <a:pt x="304" y="65"/>
                      <a:pt x="304" y="66"/>
                    </a:cubicBezTo>
                    <a:close/>
                    <a:moveTo>
                      <a:pt x="277" y="69"/>
                    </a:moveTo>
                    <a:cubicBezTo>
                      <a:pt x="277" y="71"/>
                      <a:pt x="277" y="73"/>
                      <a:pt x="277" y="74"/>
                    </a:cubicBezTo>
                    <a:cubicBezTo>
                      <a:pt x="281" y="72"/>
                      <a:pt x="279" y="73"/>
                      <a:pt x="277" y="69"/>
                    </a:cubicBezTo>
                    <a:close/>
                    <a:moveTo>
                      <a:pt x="33" y="75"/>
                    </a:moveTo>
                    <a:cubicBezTo>
                      <a:pt x="33" y="76"/>
                      <a:pt x="32" y="76"/>
                      <a:pt x="32" y="77"/>
                    </a:cubicBezTo>
                    <a:cubicBezTo>
                      <a:pt x="32" y="78"/>
                      <a:pt x="34" y="82"/>
                      <a:pt x="34" y="83"/>
                    </a:cubicBezTo>
                    <a:cubicBezTo>
                      <a:pt x="34" y="83"/>
                      <a:pt x="37" y="84"/>
                      <a:pt x="38" y="84"/>
                    </a:cubicBezTo>
                    <a:cubicBezTo>
                      <a:pt x="38" y="83"/>
                      <a:pt x="39" y="83"/>
                      <a:pt x="37" y="83"/>
                    </a:cubicBezTo>
                    <a:cubicBezTo>
                      <a:pt x="36" y="80"/>
                      <a:pt x="36" y="78"/>
                      <a:pt x="35" y="75"/>
                    </a:cubicBezTo>
                    <a:cubicBezTo>
                      <a:pt x="35" y="75"/>
                      <a:pt x="33" y="76"/>
                      <a:pt x="33" y="75"/>
                    </a:cubicBezTo>
                    <a:close/>
                    <a:moveTo>
                      <a:pt x="301" y="75"/>
                    </a:moveTo>
                    <a:cubicBezTo>
                      <a:pt x="300" y="76"/>
                      <a:pt x="302" y="77"/>
                      <a:pt x="302" y="77"/>
                    </a:cubicBezTo>
                    <a:cubicBezTo>
                      <a:pt x="303" y="77"/>
                      <a:pt x="304" y="75"/>
                      <a:pt x="301" y="75"/>
                    </a:cubicBezTo>
                    <a:close/>
                    <a:moveTo>
                      <a:pt x="305" y="77"/>
                    </a:moveTo>
                    <a:cubicBezTo>
                      <a:pt x="304" y="78"/>
                      <a:pt x="304" y="78"/>
                      <a:pt x="304" y="78"/>
                    </a:cubicBezTo>
                    <a:cubicBezTo>
                      <a:pt x="304" y="79"/>
                      <a:pt x="304" y="80"/>
                      <a:pt x="304" y="80"/>
                    </a:cubicBezTo>
                    <a:cubicBezTo>
                      <a:pt x="304" y="80"/>
                      <a:pt x="306" y="80"/>
                      <a:pt x="307" y="81"/>
                    </a:cubicBezTo>
                    <a:cubicBezTo>
                      <a:pt x="306" y="80"/>
                      <a:pt x="309" y="79"/>
                      <a:pt x="305" y="77"/>
                    </a:cubicBezTo>
                    <a:close/>
                    <a:moveTo>
                      <a:pt x="279" y="79"/>
                    </a:moveTo>
                    <a:cubicBezTo>
                      <a:pt x="277" y="79"/>
                      <a:pt x="280" y="80"/>
                      <a:pt x="281" y="80"/>
                    </a:cubicBezTo>
                    <a:cubicBezTo>
                      <a:pt x="280" y="80"/>
                      <a:pt x="281" y="78"/>
                      <a:pt x="279" y="79"/>
                    </a:cubicBezTo>
                    <a:close/>
                    <a:moveTo>
                      <a:pt x="237" y="81"/>
                    </a:moveTo>
                    <a:cubicBezTo>
                      <a:pt x="237" y="81"/>
                      <a:pt x="237" y="82"/>
                      <a:pt x="237" y="82"/>
                    </a:cubicBezTo>
                    <a:cubicBezTo>
                      <a:pt x="236" y="81"/>
                      <a:pt x="236" y="83"/>
                      <a:pt x="236" y="83"/>
                    </a:cubicBezTo>
                    <a:cubicBezTo>
                      <a:pt x="237" y="85"/>
                      <a:pt x="237" y="85"/>
                      <a:pt x="237" y="85"/>
                    </a:cubicBezTo>
                    <a:cubicBezTo>
                      <a:pt x="238" y="84"/>
                      <a:pt x="239" y="84"/>
                      <a:pt x="239" y="84"/>
                    </a:cubicBezTo>
                    <a:cubicBezTo>
                      <a:pt x="241" y="84"/>
                      <a:pt x="241" y="85"/>
                      <a:pt x="241" y="85"/>
                    </a:cubicBezTo>
                    <a:cubicBezTo>
                      <a:pt x="241" y="85"/>
                      <a:pt x="242" y="84"/>
                      <a:pt x="242" y="83"/>
                    </a:cubicBezTo>
                    <a:cubicBezTo>
                      <a:pt x="244" y="84"/>
                      <a:pt x="243" y="82"/>
                      <a:pt x="243" y="82"/>
                    </a:cubicBezTo>
                    <a:cubicBezTo>
                      <a:pt x="242" y="82"/>
                      <a:pt x="239" y="81"/>
                      <a:pt x="237" y="81"/>
                    </a:cubicBezTo>
                    <a:close/>
                    <a:moveTo>
                      <a:pt x="92" y="82"/>
                    </a:moveTo>
                    <a:cubicBezTo>
                      <a:pt x="90" y="84"/>
                      <a:pt x="90" y="84"/>
                      <a:pt x="90" y="87"/>
                    </a:cubicBezTo>
                    <a:cubicBezTo>
                      <a:pt x="92" y="88"/>
                      <a:pt x="93" y="88"/>
                      <a:pt x="94" y="88"/>
                    </a:cubicBezTo>
                    <a:cubicBezTo>
                      <a:pt x="94" y="90"/>
                      <a:pt x="93" y="90"/>
                      <a:pt x="94" y="93"/>
                    </a:cubicBezTo>
                    <a:cubicBezTo>
                      <a:pt x="94" y="94"/>
                      <a:pt x="96" y="95"/>
                      <a:pt x="97" y="95"/>
                    </a:cubicBezTo>
                    <a:cubicBezTo>
                      <a:pt x="98" y="96"/>
                      <a:pt x="98" y="97"/>
                      <a:pt x="98" y="97"/>
                    </a:cubicBezTo>
                    <a:cubicBezTo>
                      <a:pt x="100" y="97"/>
                      <a:pt x="100" y="97"/>
                      <a:pt x="100" y="97"/>
                    </a:cubicBezTo>
                    <a:cubicBezTo>
                      <a:pt x="99" y="91"/>
                      <a:pt x="99" y="90"/>
                      <a:pt x="96" y="86"/>
                    </a:cubicBezTo>
                    <a:cubicBezTo>
                      <a:pt x="95" y="84"/>
                      <a:pt x="94" y="83"/>
                      <a:pt x="92" y="82"/>
                    </a:cubicBezTo>
                    <a:close/>
                    <a:moveTo>
                      <a:pt x="299" y="82"/>
                    </a:moveTo>
                    <a:cubicBezTo>
                      <a:pt x="298" y="85"/>
                      <a:pt x="298" y="85"/>
                      <a:pt x="298" y="85"/>
                    </a:cubicBezTo>
                    <a:cubicBezTo>
                      <a:pt x="299" y="85"/>
                      <a:pt x="300" y="85"/>
                      <a:pt x="301" y="85"/>
                    </a:cubicBezTo>
                    <a:cubicBezTo>
                      <a:pt x="301" y="85"/>
                      <a:pt x="301" y="83"/>
                      <a:pt x="301" y="83"/>
                    </a:cubicBezTo>
                    <a:cubicBezTo>
                      <a:pt x="301" y="83"/>
                      <a:pt x="300" y="82"/>
                      <a:pt x="299" y="82"/>
                    </a:cubicBezTo>
                    <a:close/>
                    <a:moveTo>
                      <a:pt x="260" y="83"/>
                    </a:moveTo>
                    <a:cubicBezTo>
                      <a:pt x="260" y="83"/>
                      <a:pt x="259" y="84"/>
                      <a:pt x="259" y="84"/>
                    </a:cubicBezTo>
                    <a:cubicBezTo>
                      <a:pt x="266" y="84"/>
                      <a:pt x="269" y="83"/>
                      <a:pt x="260" y="83"/>
                    </a:cubicBezTo>
                    <a:close/>
                    <a:moveTo>
                      <a:pt x="249" y="84"/>
                    </a:moveTo>
                    <a:cubicBezTo>
                      <a:pt x="249" y="84"/>
                      <a:pt x="249" y="87"/>
                      <a:pt x="249" y="87"/>
                    </a:cubicBezTo>
                    <a:cubicBezTo>
                      <a:pt x="258" y="86"/>
                      <a:pt x="258" y="85"/>
                      <a:pt x="249" y="84"/>
                    </a:cubicBezTo>
                    <a:close/>
                    <a:moveTo>
                      <a:pt x="43" y="91"/>
                    </a:moveTo>
                    <a:cubicBezTo>
                      <a:pt x="43" y="94"/>
                      <a:pt x="43" y="94"/>
                      <a:pt x="43" y="94"/>
                    </a:cubicBezTo>
                    <a:cubicBezTo>
                      <a:pt x="45" y="95"/>
                      <a:pt x="44" y="92"/>
                      <a:pt x="43" y="91"/>
                    </a:cubicBezTo>
                    <a:close/>
                    <a:moveTo>
                      <a:pt x="108" y="94"/>
                    </a:moveTo>
                    <a:cubicBezTo>
                      <a:pt x="106" y="101"/>
                      <a:pt x="108" y="100"/>
                      <a:pt x="114" y="98"/>
                    </a:cubicBezTo>
                    <a:cubicBezTo>
                      <a:pt x="114" y="96"/>
                      <a:pt x="114" y="95"/>
                      <a:pt x="114" y="94"/>
                    </a:cubicBezTo>
                    <a:cubicBezTo>
                      <a:pt x="112" y="94"/>
                      <a:pt x="110" y="94"/>
                      <a:pt x="108" y="94"/>
                    </a:cubicBezTo>
                    <a:close/>
                    <a:moveTo>
                      <a:pt x="285" y="97"/>
                    </a:moveTo>
                    <a:cubicBezTo>
                      <a:pt x="285" y="97"/>
                      <a:pt x="284" y="98"/>
                      <a:pt x="284" y="98"/>
                    </a:cubicBezTo>
                    <a:cubicBezTo>
                      <a:pt x="283" y="98"/>
                      <a:pt x="282" y="98"/>
                      <a:pt x="282" y="98"/>
                    </a:cubicBezTo>
                    <a:cubicBezTo>
                      <a:pt x="281" y="100"/>
                      <a:pt x="281" y="100"/>
                      <a:pt x="281" y="100"/>
                    </a:cubicBezTo>
                    <a:cubicBezTo>
                      <a:pt x="282" y="100"/>
                      <a:pt x="283" y="100"/>
                      <a:pt x="284" y="100"/>
                    </a:cubicBezTo>
                    <a:cubicBezTo>
                      <a:pt x="284" y="100"/>
                      <a:pt x="285" y="102"/>
                      <a:pt x="285" y="102"/>
                    </a:cubicBezTo>
                    <a:cubicBezTo>
                      <a:pt x="288" y="102"/>
                      <a:pt x="287" y="100"/>
                      <a:pt x="288" y="100"/>
                    </a:cubicBezTo>
                    <a:cubicBezTo>
                      <a:pt x="290" y="99"/>
                      <a:pt x="291" y="102"/>
                      <a:pt x="293" y="102"/>
                    </a:cubicBezTo>
                    <a:cubicBezTo>
                      <a:pt x="294" y="102"/>
                      <a:pt x="295" y="101"/>
                      <a:pt x="296" y="101"/>
                    </a:cubicBezTo>
                    <a:cubicBezTo>
                      <a:pt x="298" y="101"/>
                      <a:pt x="301" y="103"/>
                      <a:pt x="304" y="103"/>
                    </a:cubicBezTo>
                    <a:cubicBezTo>
                      <a:pt x="304" y="103"/>
                      <a:pt x="305" y="102"/>
                      <a:pt x="305" y="101"/>
                    </a:cubicBezTo>
                    <a:cubicBezTo>
                      <a:pt x="304" y="100"/>
                      <a:pt x="303" y="100"/>
                      <a:pt x="303" y="99"/>
                    </a:cubicBezTo>
                    <a:cubicBezTo>
                      <a:pt x="299" y="98"/>
                      <a:pt x="296" y="98"/>
                      <a:pt x="293" y="98"/>
                    </a:cubicBezTo>
                    <a:cubicBezTo>
                      <a:pt x="291" y="97"/>
                      <a:pt x="291" y="97"/>
                      <a:pt x="291" y="97"/>
                    </a:cubicBezTo>
                    <a:cubicBezTo>
                      <a:pt x="291" y="97"/>
                      <a:pt x="285" y="97"/>
                      <a:pt x="285" y="97"/>
                    </a:cubicBezTo>
                    <a:close/>
                    <a:moveTo>
                      <a:pt x="273" y="97"/>
                    </a:moveTo>
                    <a:cubicBezTo>
                      <a:pt x="271" y="97"/>
                      <a:pt x="265" y="98"/>
                      <a:pt x="263" y="99"/>
                    </a:cubicBezTo>
                    <a:cubicBezTo>
                      <a:pt x="263" y="99"/>
                      <a:pt x="263" y="101"/>
                      <a:pt x="263" y="101"/>
                    </a:cubicBezTo>
                    <a:cubicBezTo>
                      <a:pt x="265" y="101"/>
                      <a:pt x="267" y="101"/>
                      <a:pt x="268" y="102"/>
                    </a:cubicBezTo>
                    <a:cubicBezTo>
                      <a:pt x="268" y="102"/>
                      <a:pt x="268" y="104"/>
                      <a:pt x="269" y="104"/>
                    </a:cubicBezTo>
                    <a:cubicBezTo>
                      <a:pt x="271" y="104"/>
                      <a:pt x="274" y="103"/>
                      <a:pt x="276" y="103"/>
                    </a:cubicBezTo>
                    <a:cubicBezTo>
                      <a:pt x="276" y="102"/>
                      <a:pt x="276" y="100"/>
                      <a:pt x="277" y="100"/>
                    </a:cubicBezTo>
                    <a:cubicBezTo>
                      <a:pt x="276" y="100"/>
                      <a:pt x="275" y="100"/>
                      <a:pt x="275" y="100"/>
                    </a:cubicBezTo>
                    <a:cubicBezTo>
                      <a:pt x="273" y="98"/>
                      <a:pt x="276" y="98"/>
                      <a:pt x="273" y="97"/>
                    </a:cubicBezTo>
                    <a:close/>
                    <a:moveTo>
                      <a:pt x="241" y="113"/>
                    </a:moveTo>
                    <a:cubicBezTo>
                      <a:pt x="241" y="115"/>
                      <a:pt x="241" y="114"/>
                      <a:pt x="240" y="114"/>
                    </a:cubicBezTo>
                    <a:cubicBezTo>
                      <a:pt x="240" y="115"/>
                      <a:pt x="240" y="117"/>
                      <a:pt x="240" y="118"/>
                    </a:cubicBezTo>
                    <a:cubicBezTo>
                      <a:pt x="240" y="118"/>
                      <a:pt x="238" y="121"/>
                      <a:pt x="239" y="118"/>
                    </a:cubicBezTo>
                    <a:cubicBezTo>
                      <a:pt x="238" y="118"/>
                      <a:pt x="238" y="117"/>
                      <a:pt x="238" y="117"/>
                    </a:cubicBezTo>
                    <a:cubicBezTo>
                      <a:pt x="238" y="117"/>
                      <a:pt x="236" y="117"/>
                      <a:pt x="236" y="117"/>
                    </a:cubicBezTo>
                    <a:cubicBezTo>
                      <a:pt x="235" y="119"/>
                      <a:pt x="236" y="120"/>
                      <a:pt x="235" y="121"/>
                    </a:cubicBezTo>
                    <a:cubicBezTo>
                      <a:pt x="239" y="123"/>
                      <a:pt x="237" y="120"/>
                      <a:pt x="239" y="125"/>
                    </a:cubicBezTo>
                    <a:cubicBezTo>
                      <a:pt x="239" y="125"/>
                      <a:pt x="241" y="126"/>
                      <a:pt x="241" y="125"/>
                    </a:cubicBezTo>
                    <a:cubicBezTo>
                      <a:pt x="241" y="125"/>
                      <a:pt x="244" y="122"/>
                      <a:pt x="244" y="122"/>
                    </a:cubicBezTo>
                    <a:cubicBezTo>
                      <a:pt x="244" y="121"/>
                      <a:pt x="242" y="120"/>
                      <a:pt x="242" y="119"/>
                    </a:cubicBezTo>
                    <a:cubicBezTo>
                      <a:pt x="241" y="116"/>
                      <a:pt x="245" y="115"/>
                      <a:pt x="241" y="113"/>
                    </a:cubicBezTo>
                    <a:close/>
                    <a:moveTo>
                      <a:pt x="102" y="123"/>
                    </a:moveTo>
                    <a:cubicBezTo>
                      <a:pt x="101" y="125"/>
                      <a:pt x="101" y="125"/>
                      <a:pt x="101" y="125"/>
                    </a:cubicBezTo>
                    <a:cubicBezTo>
                      <a:pt x="97" y="124"/>
                      <a:pt x="95" y="124"/>
                      <a:pt x="91" y="124"/>
                    </a:cubicBezTo>
                    <a:cubicBezTo>
                      <a:pt x="90" y="130"/>
                      <a:pt x="89" y="130"/>
                      <a:pt x="87" y="134"/>
                    </a:cubicBezTo>
                    <a:cubicBezTo>
                      <a:pt x="87" y="134"/>
                      <a:pt x="87" y="135"/>
                      <a:pt x="87" y="135"/>
                    </a:cubicBezTo>
                    <a:cubicBezTo>
                      <a:pt x="91" y="135"/>
                      <a:pt x="92" y="135"/>
                      <a:pt x="96" y="135"/>
                    </a:cubicBezTo>
                    <a:cubicBezTo>
                      <a:pt x="95" y="137"/>
                      <a:pt x="97" y="136"/>
                      <a:pt x="94" y="137"/>
                    </a:cubicBezTo>
                    <a:cubicBezTo>
                      <a:pt x="95" y="138"/>
                      <a:pt x="95" y="140"/>
                      <a:pt x="95" y="140"/>
                    </a:cubicBezTo>
                    <a:cubicBezTo>
                      <a:pt x="99" y="140"/>
                      <a:pt x="103" y="139"/>
                      <a:pt x="106" y="141"/>
                    </a:cubicBezTo>
                    <a:cubicBezTo>
                      <a:pt x="107" y="142"/>
                      <a:pt x="108" y="144"/>
                      <a:pt x="108" y="145"/>
                    </a:cubicBezTo>
                    <a:cubicBezTo>
                      <a:pt x="121" y="145"/>
                      <a:pt x="121" y="145"/>
                      <a:pt x="121" y="145"/>
                    </a:cubicBezTo>
                    <a:cubicBezTo>
                      <a:pt x="121" y="145"/>
                      <a:pt x="122" y="143"/>
                      <a:pt x="123" y="143"/>
                    </a:cubicBezTo>
                    <a:cubicBezTo>
                      <a:pt x="125" y="145"/>
                      <a:pt x="125" y="145"/>
                      <a:pt x="125" y="145"/>
                    </a:cubicBezTo>
                    <a:cubicBezTo>
                      <a:pt x="129" y="146"/>
                      <a:pt x="131" y="146"/>
                      <a:pt x="135" y="147"/>
                    </a:cubicBezTo>
                    <a:cubicBezTo>
                      <a:pt x="136" y="147"/>
                      <a:pt x="138" y="149"/>
                      <a:pt x="139" y="149"/>
                    </a:cubicBezTo>
                    <a:cubicBezTo>
                      <a:pt x="141" y="150"/>
                      <a:pt x="142" y="148"/>
                      <a:pt x="144" y="149"/>
                    </a:cubicBezTo>
                    <a:cubicBezTo>
                      <a:pt x="146" y="149"/>
                      <a:pt x="150" y="152"/>
                      <a:pt x="153" y="151"/>
                    </a:cubicBezTo>
                    <a:cubicBezTo>
                      <a:pt x="154" y="151"/>
                      <a:pt x="155" y="149"/>
                      <a:pt x="157" y="150"/>
                    </a:cubicBezTo>
                    <a:cubicBezTo>
                      <a:pt x="159" y="150"/>
                      <a:pt x="159" y="153"/>
                      <a:pt x="160" y="153"/>
                    </a:cubicBezTo>
                    <a:cubicBezTo>
                      <a:pt x="162" y="155"/>
                      <a:pt x="164" y="154"/>
                      <a:pt x="166" y="155"/>
                    </a:cubicBezTo>
                    <a:cubicBezTo>
                      <a:pt x="167" y="155"/>
                      <a:pt x="168" y="156"/>
                      <a:pt x="169" y="157"/>
                    </a:cubicBezTo>
                    <a:cubicBezTo>
                      <a:pt x="168" y="155"/>
                      <a:pt x="169" y="153"/>
                      <a:pt x="168" y="151"/>
                    </a:cubicBezTo>
                    <a:cubicBezTo>
                      <a:pt x="167" y="151"/>
                      <a:pt x="166" y="150"/>
                      <a:pt x="166" y="150"/>
                    </a:cubicBezTo>
                    <a:cubicBezTo>
                      <a:pt x="165" y="149"/>
                      <a:pt x="166" y="145"/>
                      <a:pt x="167" y="144"/>
                    </a:cubicBezTo>
                    <a:cubicBezTo>
                      <a:pt x="162" y="142"/>
                      <a:pt x="159" y="142"/>
                      <a:pt x="153" y="142"/>
                    </a:cubicBezTo>
                    <a:cubicBezTo>
                      <a:pt x="153" y="142"/>
                      <a:pt x="153" y="136"/>
                      <a:pt x="153" y="136"/>
                    </a:cubicBezTo>
                    <a:cubicBezTo>
                      <a:pt x="153" y="136"/>
                      <a:pt x="152" y="135"/>
                      <a:pt x="152" y="135"/>
                    </a:cubicBezTo>
                    <a:cubicBezTo>
                      <a:pt x="151" y="134"/>
                      <a:pt x="152" y="132"/>
                      <a:pt x="152" y="131"/>
                    </a:cubicBezTo>
                    <a:cubicBezTo>
                      <a:pt x="150" y="132"/>
                      <a:pt x="147" y="133"/>
                      <a:pt x="146" y="133"/>
                    </a:cubicBezTo>
                    <a:cubicBezTo>
                      <a:pt x="146" y="133"/>
                      <a:pt x="146" y="131"/>
                      <a:pt x="146" y="131"/>
                    </a:cubicBezTo>
                    <a:cubicBezTo>
                      <a:pt x="145" y="130"/>
                      <a:pt x="144" y="131"/>
                      <a:pt x="143" y="131"/>
                    </a:cubicBezTo>
                    <a:cubicBezTo>
                      <a:pt x="142" y="129"/>
                      <a:pt x="142" y="129"/>
                      <a:pt x="142" y="129"/>
                    </a:cubicBezTo>
                    <a:cubicBezTo>
                      <a:pt x="138" y="129"/>
                      <a:pt x="138" y="130"/>
                      <a:pt x="134" y="128"/>
                    </a:cubicBezTo>
                    <a:cubicBezTo>
                      <a:pt x="134" y="129"/>
                      <a:pt x="134" y="130"/>
                      <a:pt x="133" y="131"/>
                    </a:cubicBezTo>
                    <a:cubicBezTo>
                      <a:pt x="130" y="131"/>
                      <a:pt x="127" y="132"/>
                      <a:pt x="124" y="131"/>
                    </a:cubicBezTo>
                    <a:cubicBezTo>
                      <a:pt x="122" y="130"/>
                      <a:pt x="122" y="130"/>
                      <a:pt x="122" y="130"/>
                    </a:cubicBezTo>
                    <a:cubicBezTo>
                      <a:pt x="116" y="129"/>
                      <a:pt x="116" y="129"/>
                      <a:pt x="114" y="125"/>
                    </a:cubicBezTo>
                    <a:cubicBezTo>
                      <a:pt x="114" y="125"/>
                      <a:pt x="109" y="126"/>
                      <a:pt x="108" y="125"/>
                    </a:cubicBezTo>
                    <a:cubicBezTo>
                      <a:pt x="107" y="124"/>
                      <a:pt x="107" y="124"/>
                      <a:pt x="107" y="124"/>
                    </a:cubicBezTo>
                    <a:cubicBezTo>
                      <a:pt x="105" y="123"/>
                      <a:pt x="104" y="123"/>
                      <a:pt x="102" y="123"/>
                    </a:cubicBezTo>
                    <a:close/>
                    <a:moveTo>
                      <a:pt x="229" y="124"/>
                    </a:moveTo>
                    <a:cubicBezTo>
                      <a:pt x="230" y="125"/>
                      <a:pt x="230" y="125"/>
                      <a:pt x="230" y="125"/>
                    </a:cubicBezTo>
                    <a:cubicBezTo>
                      <a:pt x="230" y="124"/>
                      <a:pt x="231" y="124"/>
                      <a:pt x="229" y="124"/>
                    </a:cubicBezTo>
                    <a:close/>
                    <a:moveTo>
                      <a:pt x="335" y="127"/>
                    </a:moveTo>
                    <a:cubicBezTo>
                      <a:pt x="335" y="128"/>
                      <a:pt x="334" y="128"/>
                      <a:pt x="334" y="129"/>
                    </a:cubicBezTo>
                    <a:cubicBezTo>
                      <a:pt x="337" y="130"/>
                      <a:pt x="336" y="133"/>
                      <a:pt x="336" y="137"/>
                    </a:cubicBezTo>
                    <a:cubicBezTo>
                      <a:pt x="335" y="137"/>
                      <a:pt x="334" y="137"/>
                      <a:pt x="333" y="138"/>
                    </a:cubicBezTo>
                    <a:cubicBezTo>
                      <a:pt x="333" y="138"/>
                      <a:pt x="335" y="140"/>
                      <a:pt x="335" y="141"/>
                    </a:cubicBezTo>
                    <a:cubicBezTo>
                      <a:pt x="333" y="141"/>
                      <a:pt x="336" y="143"/>
                      <a:pt x="336" y="143"/>
                    </a:cubicBezTo>
                    <a:cubicBezTo>
                      <a:pt x="338" y="137"/>
                      <a:pt x="336" y="139"/>
                      <a:pt x="340" y="136"/>
                    </a:cubicBezTo>
                    <a:cubicBezTo>
                      <a:pt x="340" y="136"/>
                      <a:pt x="340" y="134"/>
                      <a:pt x="340" y="134"/>
                    </a:cubicBezTo>
                    <a:cubicBezTo>
                      <a:pt x="337" y="135"/>
                      <a:pt x="341" y="130"/>
                      <a:pt x="339" y="129"/>
                    </a:cubicBezTo>
                    <a:cubicBezTo>
                      <a:pt x="338" y="128"/>
                      <a:pt x="337" y="128"/>
                      <a:pt x="335" y="127"/>
                    </a:cubicBezTo>
                    <a:close/>
                    <a:moveTo>
                      <a:pt x="155" y="133"/>
                    </a:moveTo>
                    <a:cubicBezTo>
                      <a:pt x="155" y="133"/>
                      <a:pt x="153" y="135"/>
                      <a:pt x="156" y="136"/>
                    </a:cubicBezTo>
                    <a:cubicBezTo>
                      <a:pt x="157" y="137"/>
                      <a:pt x="161" y="135"/>
                      <a:pt x="161" y="135"/>
                    </a:cubicBezTo>
                    <a:cubicBezTo>
                      <a:pt x="164" y="136"/>
                      <a:pt x="162" y="133"/>
                      <a:pt x="162" y="133"/>
                    </a:cubicBezTo>
                    <a:cubicBezTo>
                      <a:pt x="159" y="133"/>
                      <a:pt x="158" y="133"/>
                      <a:pt x="155" y="133"/>
                    </a:cubicBezTo>
                    <a:close/>
                    <a:moveTo>
                      <a:pt x="370" y="143"/>
                    </a:moveTo>
                    <a:cubicBezTo>
                      <a:pt x="370" y="145"/>
                      <a:pt x="370" y="145"/>
                      <a:pt x="370" y="145"/>
                    </a:cubicBezTo>
                    <a:cubicBezTo>
                      <a:pt x="370" y="145"/>
                      <a:pt x="371" y="145"/>
                      <a:pt x="372" y="145"/>
                    </a:cubicBezTo>
                    <a:cubicBezTo>
                      <a:pt x="371" y="144"/>
                      <a:pt x="372" y="142"/>
                      <a:pt x="370" y="143"/>
                    </a:cubicBezTo>
                    <a:close/>
                    <a:moveTo>
                      <a:pt x="309" y="147"/>
                    </a:moveTo>
                    <a:cubicBezTo>
                      <a:pt x="308" y="147"/>
                      <a:pt x="309" y="149"/>
                      <a:pt x="308" y="150"/>
                    </a:cubicBezTo>
                    <a:cubicBezTo>
                      <a:pt x="307" y="151"/>
                      <a:pt x="303" y="153"/>
                      <a:pt x="307" y="155"/>
                    </a:cubicBezTo>
                    <a:cubicBezTo>
                      <a:pt x="307" y="154"/>
                      <a:pt x="313" y="145"/>
                      <a:pt x="309" y="147"/>
                    </a:cubicBezTo>
                    <a:close/>
                    <a:moveTo>
                      <a:pt x="169" y="149"/>
                    </a:moveTo>
                    <a:cubicBezTo>
                      <a:pt x="169" y="150"/>
                      <a:pt x="169" y="152"/>
                      <a:pt x="169" y="153"/>
                    </a:cubicBezTo>
                    <a:cubicBezTo>
                      <a:pt x="169" y="153"/>
                      <a:pt x="170" y="153"/>
                      <a:pt x="171" y="153"/>
                    </a:cubicBezTo>
                    <a:cubicBezTo>
                      <a:pt x="172" y="154"/>
                      <a:pt x="172" y="156"/>
                      <a:pt x="172" y="158"/>
                    </a:cubicBezTo>
                    <a:cubicBezTo>
                      <a:pt x="172" y="158"/>
                      <a:pt x="174" y="157"/>
                      <a:pt x="174" y="157"/>
                    </a:cubicBezTo>
                    <a:cubicBezTo>
                      <a:pt x="174" y="156"/>
                      <a:pt x="176" y="154"/>
                      <a:pt x="176" y="153"/>
                    </a:cubicBezTo>
                    <a:cubicBezTo>
                      <a:pt x="176" y="152"/>
                      <a:pt x="175" y="151"/>
                      <a:pt x="176" y="151"/>
                    </a:cubicBezTo>
                    <a:cubicBezTo>
                      <a:pt x="172" y="151"/>
                      <a:pt x="172" y="151"/>
                      <a:pt x="169" y="149"/>
                    </a:cubicBezTo>
                    <a:close/>
                    <a:moveTo>
                      <a:pt x="263" y="152"/>
                    </a:moveTo>
                    <a:cubicBezTo>
                      <a:pt x="263" y="152"/>
                      <a:pt x="263" y="154"/>
                      <a:pt x="263" y="155"/>
                    </a:cubicBezTo>
                    <a:cubicBezTo>
                      <a:pt x="271" y="155"/>
                      <a:pt x="271" y="155"/>
                      <a:pt x="271" y="155"/>
                    </a:cubicBezTo>
                    <a:cubicBezTo>
                      <a:pt x="271" y="154"/>
                      <a:pt x="271" y="152"/>
                      <a:pt x="271" y="152"/>
                    </a:cubicBezTo>
                    <a:cubicBezTo>
                      <a:pt x="267" y="152"/>
                      <a:pt x="267" y="152"/>
                      <a:pt x="263" y="152"/>
                    </a:cubicBezTo>
                    <a:close/>
                    <a:moveTo>
                      <a:pt x="182" y="154"/>
                    </a:moveTo>
                    <a:cubicBezTo>
                      <a:pt x="182" y="156"/>
                      <a:pt x="181" y="158"/>
                      <a:pt x="180" y="160"/>
                    </a:cubicBezTo>
                    <a:cubicBezTo>
                      <a:pt x="186" y="160"/>
                      <a:pt x="184" y="161"/>
                      <a:pt x="186" y="155"/>
                    </a:cubicBezTo>
                    <a:cubicBezTo>
                      <a:pt x="185" y="155"/>
                      <a:pt x="183" y="154"/>
                      <a:pt x="182" y="154"/>
                    </a:cubicBezTo>
                    <a:close/>
                    <a:moveTo>
                      <a:pt x="194" y="155"/>
                    </a:moveTo>
                    <a:cubicBezTo>
                      <a:pt x="194" y="155"/>
                      <a:pt x="194" y="157"/>
                      <a:pt x="194" y="158"/>
                    </a:cubicBezTo>
                    <a:cubicBezTo>
                      <a:pt x="194" y="158"/>
                      <a:pt x="196" y="158"/>
                      <a:pt x="196" y="158"/>
                    </a:cubicBezTo>
                    <a:cubicBezTo>
                      <a:pt x="195" y="159"/>
                      <a:pt x="198" y="161"/>
                      <a:pt x="193" y="161"/>
                    </a:cubicBezTo>
                    <a:cubicBezTo>
                      <a:pt x="191" y="160"/>
                      <a:pt x="190" y="158"/>
                      <a:pt x="189" y="158"/>
                    </a:cubicBezTo>
                    <a:cubicBezTo>
                      <a:pt x="188" y="158"/>
                      <a:pt x="189" y="159"/>
                      <a:pt x="187" y="159"/>
                    </a:cubicBezTo>
                    <a:cubicBezTo>
                      <a:pt x="186" y="160"/>
                      <a:pt x="186" y="162"/>
                      <a:pt x="186" y="165"/>
                    </a:cubicBezTo>
                    <a:cubicBezTo>
                      <a:pt x="187" y="164"/>
                      <a:pt x="188" y="164"/>
                      <a:pt x="190" y="164"/>
                    </a:cubicBezTo>
                    <a:cubicBezTo>
                      <a:pt x="190" y="164"/>
                      <a:pt x="191" y="165"/>
                      <a:pt x="192" y="165"/>
                    </a:cubicBezTo>
                    <a:cubicBezTo>
                      <a:pt x="194" y="164"/>
                      <a:pt x="194" y="164"/>
                      <a:pt x="194" y="164"/>
                    </a:cubicBezTo>
                    <a:cubicBezTo>
                      <a:pt x="197" y="163"/>
                      <a:pt x="204" y="163"/>
                      <a:pt x="205" y="163"/>
                    </a:cubicBezTo>
                    <a:cubicBezTo>
                      <a:pt x="205" y="161"/>
                      <a:pt x="205" y="160"/>
                      <a:pt x="204" y="159"/>
                    </a:cubicBezTo>
                    <a:cubicBezTo>
                      <a:pt x="199" y="158"/>
                      <a:pt x="198" y="157"/>
                      <a:pt x="194" y="155"/>
                    </a:cubicBezTo>
                    <a:close/>
                    <a:moveTo>
                      <a:pt x="282" y="156"/>
                    </a:moveTo>
                    <a:cubicBezTo>
                      <a:pt x="282" y="157"/>
                      <a:pt x="282" y="157"/>
                      <a:pt x="282" y="157"/>
                    </a:cubicBezTo>
                    <a:cubicBezTo>
                      <a:pt x="283" y="157"/>
                      <a:pt x="283" y="157"/>
                      <a:pt x="283" y="157"/>
                    </a:cubicBezTo>
                    <a:cubicBezTo>
                      <a:pt x="282" y="157"/>
                      <a:pt x="284" y="156"/>
                      <a:pt x="282" y="156"/>
                    </a:cubicBezTo>
                    <a:close/>
                    <a:moveTo>
                      <a:pt x="215" y="157"/>
                    </a:moveTo>
                    <a:cubicBezTo>
                      <a:pt x="214" y="157"/>
                      <a:pt x="212" y="157"/>
                      <a:pt x="211" y="158"/>
                    </a:cubicBezTo>
                    <a:cubicBezTo>
                      <a:pt x="211" y="158"/>
                      <a:pt x="212" y="161"/>
                      <a:pt x="211" y="161"/>
                    </a:cubicBezTo>
                    <a:cubicBezTo>
                      <a:pt x="217" y="162"/>
                      <a:pt x="220" y="163"/>
                      <a:pt x="225" y="163"/>
                    </a:cubicBezTo>
                    <a:cubicBezTo>
                      <a:pt x="225" y="164"/>
                      <a:pt x="225" y="164"/>
                      <a:pt x="225" y="164"/>
                    </a:cubicBezTo>
                    <a:cubicBezTo>
                      <a:pt x="229" y="164"/>
                      <a:pt x="233" y="160"/>
                      <a:pt x="236" y="161"/>
                    </a:cubicBezTo>
                    <a:cubicBezTo>
                      <a:pt x="236" y="161"/>
                      <a:pt x="237" y="162"/>
                      <a:pt x="238" y="163"/>
                    </a:cubicBezTo>
                    <a:cubicBezTo>
                      <a:pt x="239" y="161"/>
                      <a:pt x="239" y="159"/>
                      <a:pt x="239" y="159"/>
                    </a:cubicBezTo>
                    <a:cubicBezTo>
                      <a:pt x="239" y="159"/>
                      <a:pt x="237" y="158"/>
                      <a:pt x="235" y="158"/>
                    </a:cubicBezTo>
                    <a:cubicBezTo>
                      <a:pt x="234" y="158"/>
                      <a:pt x="233" y="159"/>
                      <a:pt x="231" y="159"/>
                    </a:cubicBezTo>
                    <a:cubicBezTo>
                      <a:pt x="231" y="159"/>
                      <a:pt x="228" y="157"/>
                      <a:pt x="227" y="157"/>
                    </a:cubicBezTo>
                    <a:cubicBezTo>
                      <a:pt x="225" y="157"/>
                      <a:pt x="225" y="158"/>
                      <a:pt x="222" y="158"/>
                    </a:cubicBezTo>
                    <a:cubicBezTo>
                      <a:pt x="221" y="158"/>
                      <a:pt x="217" y="156"/>
                      <a:pt x="215" y="157"/>
                    </a:cubicBezTo>
                    <a:close/>
                    <a:moveTo>
                      <a:pt x="251" y="158"/>
                    </a:moveTo>
                    <a:cubicBezTo>
                      <a:pt x="251" y="159"/>
                      <a:pt x="251" y="159"/>
                      <a:pt x="251" y="159"/>
                    </a:cubicBezTo>
                    <a:cubicBezTo>
                      <a:pt x="253" y="159"/>
                      <a:pt x="254" y="159"/>
                      <a:pt x="255" y="159"/>
                    </a:cubicBezTo>
                    <a:cubicBezTo>
                      <a:pt x="255" y="159"/>
                      <a:pt x="255" y="158"/>
                      <a:pt x="253" y="158"/>
                    </a:cubicBezTo>
                    <a:cubicBezTo>
                      <a:pt x="254" y="158"/>
                      <a:pt x="252" y="158"/>
                      <a:pt x="251" y="158"/>
                    </a:cubicBezTo>
                    <a:close/>
                    <a:moveTo>
                      <a:pt x="243" y="159"/>
                    </a:moveTo>
                    <a:cubicBezTo>
                      <a:pt x="242" y="159"/>
                      <a:pt x="244" y="160"/>
                      <a:pt x="244" y="160"/>
                    </a:cubicBezTo>
                    <a:cubicBezTo>
                      <a:pt x="244" y="160"/>
                      <a:pt x="246" y="158"/>
                      <a:pt x="243" y="159"/>
                    </a:cubicBezTo>
                    <a:close/>
                    <a:moveTo>
                      <a:pt x="248" y="159"/>
                    </a:moveTo>
                    <a:cubicBezTo>
                      <a:pt x="247" y="159"/>
                      <a:pt x="247" y="160"/>
                      <a:pt x="249" y="161"/>
                    </a:cubicBezTo>
                    <a:cubicBezTo>
                      <a:pt x="249" y="161"/>
                      <a:pt x="250" y="158"/>
                      <a:pt x="248" y="159"/>
                    </a:cubicBezTo>
                    <a:close/>
                    <a:moveTo>
                      <a:pt x="271" y="159"/>
                    </a:moveTo>
                    <a:cubicBezTo>
                      <a:pt x="269" y="160"/>
                      <a:pt x="269" y="160"/>
                      <a:pt x="269" y="160"/>
                    </a:cubicBezTo>
                    <a:cubicBezTo>
                      <a:pt x="268" y="160"/>
                      <a:pt x="266" y="159"/>
                      <a:pt x="265" y="160"/>
                    </a:cubicBezTo>
                    <a:cubicBezTo>
                      <a:pt x="264" y="160"/>
                      <a:pt x="264" y="162"/>
                      <a:pt x="263" y="162"/>
                    </a:cubicBezTo>
                    <a:cubicBezTo>
                      <a:pt x="261" y="162"/>
                      <a:pt x="257" y="161"/>
                      <a:pt x="255" y="163"/>
                    </a:cubicBezTo>
                    <a:cubicBezTo>
                      <a:pt x="254" y="163"/>
                      <a:pt x="255" y="165"/>
                      <a:pt x="254" y="166"/>
                    </a:cubicBezTo>
                    <a:cubicBezTo>
                      <a:pt x="253" y="167"/>
                      <a:pt x="251" y="166"/>
                      <a:pt x="250" y="167"/>
                    </a:cubicBezTo>
                    <a:cubicBezTo>
                      <a:pt x="249" y="168"/>
                      <a:pt x="250" y="169"/>
                      <a:pt x="249" y="170"/>
                    </a:cubicBezTo>
                    <a:cubicBezTo>
                      <a:pt x="249" y="171"/>
                      <a:pt x="244" y="173"/>
                      <a:pt x="242" y="174"/>
                    </a:cubicBezTo>
                    <a:cubicBezTo>
                      <a:pt x="242" y="175"/>
                      <a:pt x="243" y="176"/>
                      <a:pt x="243" y="177"/>
                    </a:cubicBezTo>
                    <a:cubicBezTo>
                      <a:pt x="240" y="179"/>
                      <a:pt x="239" y="180"/>
                      <a:pt x="235" y="181"/>
                    </a:cubicBezTo>
                    <a:cubicBezTo>
                      <a:pt x="235" y="182"/>
                      <a:pt x="234" y="182"/>
                      <a:pt x="234" y="183"/>
                    </a:cubicBezTo>
                    <a:cubicBezTo>
                      <a:pt x="235" y="183"/>
                      <a:pt x="235" y="184"/>
                      <a:pt x="235" y="184"/>
                    </a:cubicBezTo>
                    <a:cubicBezTo>
                      <a:pt x="237" y="185"/>
                      <a:pt x="240" y="184"/>
                      <a:pt x="241" y="183"/>
                    </a:cubicBezTo>
                    <a:cubicBezTo>
                      <a:pt x="242" y="183"/>
                      <a:pt x="241" y="182"/>
                      <a:pt x="241" y="181"/>
                    </a:cubicBezTo>
                    <a:cubicBezTo>
                      <a:pt x="241" y="181"/>
                      <a:pt x="245" y="178"/>
                      <a:pt x="245" y="178"/>
                    </a:cubicBezTo>
                    <a:cubicBezTo>
                      <a:pt x="248" y="176"/>
                      <a:pt x="250" y="178"/>
                      <a:pt x="253" y="177"/>
                    </a:cubicBezTo>
                    <a:cubicBezTo>
                      <a:pt x="255" y="176"/>
                      <a:pt x="256" y="173"/>
                      <a:pt x="257" y="171"/>
                    </a:cubicBezTo>
                    <a:cubicBezTo>
                      <a:pt x="258" y="171"/>
                      <a:pt x="259" y="171"/>
                      <a:pt x="259" y="171"/>
                    </a:cubicBezTo>
                    <a:cubicBezTo>
                      <a:pt x="260" y="171"/>
                      <a:pt x="260" y="170"/>
                      <a:pt x="260" y="169"/>
                    </a:cubicBezTo>
                    <a:cubicBezTo>
                      <a:pt x="261" y="168"/>
                      <a:pt x="263" y="169"/>
                      <a:pt x="264" y="168"/>
                    </a:cubicBezTo>
                    <a:cubicBezTo>
                      <a:pt x="265" y="167"/>
                      <a:pt x="265" y="166"/>
                      <a:pt x="265" y="165"/>
                    </a:cubicBezTo>
                    <a:cubicBezTo>
                      <a:pt x="267" y="164"/>
                      <a:pt x="268" y="165"/>
                      <a:pt x="270" y="164"/>
                    </a:cubicBezTo>
                    <a:cubicBezTo>
                      <a:pt x="270" y="164"/>
                      <a:pt x="271" y="162"/>
                      <a:pt x="271" y="162"/>
                    </a:cubicBezTo>
                    <a:cubicBezTo>
                      <a:pt x="273" y="161"/>
                      <a:pt x="276" y="158"/>
                      <a:pt x="271" y="159"/>
                    </a:cubicBezTo>
                    <a:close/>
                    <a:moveTo>
                      <a:pt x="207" y="171"/>
                    </a:moveTo>
                    <a:cubicBezTo>
                      <a:pt x="205" y="174"/>
                      <a:pt x="205" y="174"/>
                      <a:pt x="205" y="174"/>
                    </a:cubicBezTo>
                    <a:cubicBezTo>
                      <a:pt x="211" y="176"/>
                      <a:pt x="212" y="179"/>
                      <a:pt x="220" y="179"/>
                    </a:cubicBezTo>
                    <a:cubicBezTo>
                      <a:pt x="220" y="178"/>
                      <a:pt x="221" y="174"/>
                      <a:pt x="219" y="175"/>
                    </a:cubicBezTo>
                    <a:cubicBezTo>
                      <a:pt x="219" y="174"/>
                      <a:pt x="219" y="174"/>
                      <a:pt x="219" y="174"/>
                    </a:cubicBezTo>
                    <a:cubicBezTo>
                      <a:pt x="215" y="172"/>
                      <a:pt x="212" y="172"/>
                      <a:pt x="207" y="171"/>
                    </a:cubicBezTo>
                    <a:close/>
                    <a:moveTo>
                      <a:pt x="63" y="50"/>
                    </a:moveTo>
                    <a:cubicBezTo>
                      <a:pt x="63" y="50"/>
                      <a:pt x="63" y="52"/>
                      <a:pt x="63" y="52"/>
                    </a:cubicBezTo>
                    <a:cubicBezTo>
                      <a:pt x="63" y="52"/>
                      <a:pt x="65" y="53"/>
                      <a:pt x="66" y="53"/>
                    </a:cubicBezTo>
                    <a:cubicBezTo>
                      <a:pt x="66" y="52"/>
                      <a:pt x="66" y="51"/>
                      <a:pt x="66" y="51"/>
                    </a:cubicBezTo>
                    <a:lnTo>
                      <a:pt x="63" y="50"/>
                    </a:lnTo>
                    <a:close/>
                    <a:moveTo>
                      <a:pt x="75" y="68"/>
                    </a:moveTo>
                    <a:cubicBezTo>
                      <a:pt x="75" y="70"/>
                      <a:pt x="75" y="70"/>
                      <a:pt x="75" y="70"/>
                    </a:cubicBezTo>
                    <a:cubicBezTo>
                      <a:pt x="77" y="70"/>
                      <a:pt x="77" y="68"/>
                      <a:pt x="75" y="68"/>
                    </a:cubicBezTo>
                    <a:close/>
                    <a:moveTo>
                      <a:pt x="127" y="42"/>
                    </a:moveTo>
                    <a:cubicBezTo>
                      <a:pt x="127" y="42"/>
                      <a:pt x="127" y="42"/>
                      <a:pt x="126" y="42"/>
                    </a:cubicBezTo>
                    <a:cubicBezTo>
                      <a:pt x="126" y="41"/>
                      <a:pt x="125" y="42"/>
                      <a:pt x="124" y="42"/>
                    </a:cubicBezTo>
                    <a:cubicBezTo>
                      <a:pt x="124" y="42"/>
                      <a:pt x="124" y="44"/>
                      <a:pt x="124" y="45"/>
                    </a:cubicBezTo>
                    <a:cubicBezTo>
                      <a:pt x="123" y="45"/>
                      <a:pt x="122" y="45"/>
                      <a:pt x="122" y="46"/>
                    </a:cubicBezTo>
                    <a:cubicBezTo>
                      <a:pt x="120" y="47"/>
                      <a:pt x="121" y="49"/>
                      <a:pt x="120" y="51"/>
                    </a:cubicBezTo>
                    <a:cubicBezTo>
                      <a:pt x="118" y="52"/>
                      <a:pt x="118" y="52"/>
                      <a:pt x="118" y="52"/>
                    </a:cubicBezTo>
                    <a:cubicBezTo>
                      <a:pt x="118" y="53"/>
                      <a:pt x="118" y="61"/>
                      <a:pt x="118" y="62"/>
                    </a:cubicBezTo>
                    <a:cubicBezTo>
                      <a:pt x="119" y="62"/>
                      <a:pt x="121" y="64"/>
                      <a:pt x="121" y="65"/>
                    </a:cubicBezTo>
                    <a:cubicBezTo>
                      <a:pt x="121" y="66"/>
                      <a:pt x="120" y="68"/>
                      <a:pt x="120" y="69"/>
                    </a:cubicBezTo>
                    <a:cubicBezTo>
                      <a:pt x="120" y="69"/>
                      <a:pt x="122" y="71"/>
                      <a:pt x="122" y="71"/>
                    </a:cubicBezTo>
                    <a:cubicBezTo>
                      <a:pt x="123" y="72"/>
                      <a:pt x="122" y="73"/>
                      <a:pt x="122" y="74"/>
                    </a:cubicBezTo>
                    <a:cubicBezTo>
                      <a:pt x="122" y="74"/>
                      <a:pt x="123" y="74"/>
                      <a:pt x="124" y="75"/>
                    </a:cubicBezTo>
                    <a:cubicBezTo>
                      <a:pt x="123" y="77"/>
                      <a:pt x="123" y="77"/>
                      <a:pt x="122" y="79"/>
                    </a:cubicBezTo>
                    <a:cubicBezTo>
                      <a:pt x="123" y="78"/>
                      <a:pt x="124" y="79"/>
                      <a:pt x="124" y="79"/>
                    </a:cubicBezTo>
                    <a:cubicBezTo>
                      <a:pt x="125" y="79"/>
                      <a:pt x="126" y="77"/>
                      <a:pt x="126" y="77"/>
                    </a:cubicBezTo>
                    <a:cubicBezTo>
                      <a:pt x="128" y="77"/>
                      <a:pt x="127" y="78"/>
                      <a:pt x="128" y="77"/>
                    </a:cubicBezTo>
                    <a:cubicBezTo>
                      <a:pt x="129" y="81"/>
                      <a:pt x="129" y="84"/>
                      <a:pt x="130" y="88"/>
                    </a:cubicBezTo>
                    <a:cubicBezTo>
                      <a:pt x="131" y="89"/>
                      <a:pt x="132" y="90"/>
                      <a:pt x="132" y="91"/>
                    </a:cubicBezTo>
                    <a:cubicBezTo>
                      <a:pt x="133" y="93"/>
                      <a:pt x="133" y="94"/>
                      <a:pt x="133" y="96"/>
                    </a:cubicBezTo>
                    <a:cubicBezTo>
                      <a:pt x="135" y="97"/>
                      <a:pt x="138" y="98"/>
                      <a:pt x="140" y="97"/>
                    </a:cubicBezTo>
                    <a:cubicBezTo>
                      <a:pt x="141" y="97"/>
                      <a:pt x="140" y="95"/>
                      <a:pt x="143" y="95"/>
                    </a:cubicBezTo>
                    <a:cubicBezTo>
                      <a:pt x="143" y="96"/>
                      <a:pt x="143" y="96"/>
                      <a:pt x="143" y="96"/>
                    </a:cubicBezTo>
                    <a:cubicBezTo>
                      <a:pt x="144" y="97"/>
                      <a:pt x="144" y="96"/>
                      <a:pt x="146" y="97"/>
                    </a:cubicBezTo>
                    <a:cubicBezTo>
                      <a:pt x="146" y="97"/>
                      <a:pt x="146" y="100"/>
                      <a:pt x="146" y="100"/>
                    </a:cubicBezTo>
                    <a:cubicBezTo>
                      <a:pt x="147" y="101"/>
                      <a:pt x="148" y="99"/>
                      <a:pt x="148" y="101"/>
                    </a:cubicBezTo>
                    <a:cubicBezTo>
                      <a:pt x="152" y="101"/>
                      <a:pt x="152" y="100"/>
                      <a:pt x="156" y="100"/>
                    </a:cubicBezTo>
                    <a:cubicBezTo>
                      <a:pt x="156" y="98"/>
                      <a:pt x="156" y="98"/>
                      <a:pt x="156" y="98"/>
                    </a:cubicBezTo>
                    <a:cubicBezTo>
                      <a:pt x="157" y="98"/>
                      <a:pt x="158" y="98"/>
                      <a:pt x="158" y="98"/>
                    </a:cubicBezTo>
                    <a:cubicBezTo>
                      <a:pt x="160" y="99"/>
                      <a:pt x="161" y="102"/>
                      <a:pt x="164" y="100"/>
                    </a:cubicBezTo>
                    <a:cubicBezTo>
                      <a:pt x="164" y="100"/>
                      <a:pt x="164" y="99"/>
                      <a:pt x="165" y="99"/>
                    </a:cubicBezTo>
                    <a:cubicBezTo>
                      <a:pt x="166" y="100"/>
                      <a:pt x="166" y="100"/>
                      <a:pt x="166" y="100"/>
                    </a:cubicBezTo>
                    <a:cubicBezTo>
                      <a:pt x="170" y="101"/>
                      <a:pt x="168" y="101"/>
                      <a:pt x="170" y="102"/>
                    </a:cubicBezTo>
                    <a:cubicBezTo>
                      <a:pt x="170" y="103"/>
                      <a:pt x="170" y="103"/>
                      <a:pt x="170" y="103"/>
                    </a:cubicBezTo>
                    <a:cubicBezTo>
                      <a:pt x="171" y="103"/>
                      <a:pt x="171" y="104"/>
                      <a:pt x="172" y="103"/>
                    </a:cubicBezTo>
                    <a:cubicBezTo>
                      <a:pt x="172" y="103"/>
                      <a:pt x="174" y="102"/>
                      <a:pt x="174" y="101"/>
                    </a:cubicBezTo>
                    <a:cubicBezTo>
                      <a:pt x="177" y="100"/>
                      <a:pt x="179" y="100"/>
                      <a:pt x="182" y="99"/>
                    </a:cubicBezTo>
                    <a:cubicBezTo>
                      <a:pt x="183" y="94"/>
                      <a:pt x="186" y="90"/>
                      <a:pt x="190" y="88"/>
                    </a:cubicBezTo>
                    <a:cubicBezTo>
                      <a:pt x="189" y="86"/>
                      <a:pt x="188" y="85"/>
                      <a:pt x="187" y="83"/>
                    </a:cubicBezTo>
                    <a:cubicBezTo>
                      <a:pt x="189" y="81"/>
                      <a:pt x="191" y="79"/>
                      <a:pt x="193" y="76"/>
                    </a:cubicBezTo>
                    <a:cubicBezTo>
                      <a:pt x="193" y="75"/>
                      <a:pt x="193" y="74"/>
                      <a:pt x="193" y="73"/>
                    </a:cubicBezTo>
                    <a:cubicBezTo>
                      <a:pt x="193" y="73"/>
                      <a:pt x="190" y="72"/>
                      <a:pt x="191" y="71"/>
                    </a:cubicBezTo>
                    <a:cubicBezTo>
                      <a:pt x="192" y="71"/>
                      <a:pt x="192" y="72"/>
                      <a:pt x="193" y="71"/>
                    </a:cubicBezTo>
                    <a:cubicBezTo>
                      <a:pt x="195" y="68"/>
                      <a:pt x="194" y="62"/>
                      <a:pt x="194" y="58"/>
                    </a:cubicBezTo>
                    <a:cubicBezTo>
                      <a:pt x="197" y="56"/>
                      <a:pt x="199" y="55"/>
                      <a:pt x="204" y="54"/>
                    </a:cubicBezTo>
                    <a:cubicBezTo>
                      <a:pt x="203" y="54"/>
                      <a:pt x="204" y="52"/>
                      <a:pt x="203" y="52"/>
                    </a:cubicBezTo>
                    <a:cubicBezTo>
                      <a:pt x="200" y="50"/>
                      <a:pt x="196" y="49"/>
                      <a:pt x="195" y="46"/>
                    </a:cubicBezTo>
                    <a:cubicBezTo>
                      <a:pt x="194" y="44"/>
                      <a:pt x="196" y="42"/>
                      <a:pt x="196" y="41"/>
                    </a:cubicBezTo>
                    <a:cubicBezTo>
                      <a:pt x="197" y="37"/>
                      <a:pt x="194" y="33"/>
                      <a:pt x="192" y="30"/>
                    </a:cubicBezTo>
                    <a:cubicBezTo>
                      <a:pt x="192" y="30"/>
                      <a:pt x="191" y="28"/>
                      <a:pt x="192" y="28"/>
                    </a:cubicBezTo>
                    <a:cubicBezTo>
                      <a:pt x="192" y="27"/>
                      <a:pt x="193" y="27"/>
                      <a:pt x="193" y="26"/>
                    </a:cubicBezTo>
                    <a:cubicBezTo>
                      <a:pt x="194" y="27"/>
                      <a:pt x="193" y="26"/>
                      <a:pt x="194" y="26"/>
                    </a:cubicBezTo>
                    <a:cubicBezTo>
                      <a:pt x="195" y="26"/>
                      <a:pt x="194" y="24"/>
                      <a:pt x="194" y="24"/>
                    </a:cubicBezTo>
                    <a:cubicBezTo>
                      <a:pt x="194" y="23"/>
                      <a:pt x="192" y="23"/>
                      <a:pt x="192" y="23"/>
                    </a:cubicBezTo>
                    <a:cubicBezTo>
                      <a:pt x="191" y="23"/>
                      <a:pt x="191" y="22"/>
                      <a:pt x="191" y="22"/>
                    </a:cubicBezTo>
                    <a:cubicBezTo>
                      <a:pt x="186" y="22"/>
                      <a:pt x="186" y="22"/>
                      <a:pt x="186" y="22"/>
                    </a:cubicBezTo>
                    <a:cubicBezTo>
                      <a:pt x="180" y="21"/>
                      <a:pt x="180" y="21"/>
                      <a:pt x="180" y="21"/>
                    </a:cubicBezTo>
                    <a:cubicBezTo>
                      <a:pt x="178" y="24"/>
                      <a:pt x="178" y="24"/>
                      <a:pt x="178" y="24"/>
                    </a:cubicBezTo>
                    <a:cubicBezTo>
                      <a:pt x="177" y="30"/>
                      <a:pt x="177" y="30"/>
                      <a:pt x="177" y="30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3" y="35"/>
                      <a:pt x="173" y="35"/>
                      <a:pt x="173" y="35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8" y="42"/>
                      <a:pt x="168" y="42"/>
                      <a:pt x="168" y="42"/>
                    </a:cubicBezTo>
                    <a:cubicBezTo>
                      <a:pt x="166" y="47"/>
                      <a:pt x="166" y="47"/>
                      <a:pt x="166" y="47"/>
                    </a:cubicBezTo>
                    <a:cubicBezTo>
                      <a:pt x="165" y="49"/>
                      <a:pt x="165" y="49"/>
                      <a:pt x="165" y="49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7" y="53"/>
                      <a:pt x="147" y="53"/>
                      <a:pt x="147" y="53"/>
                    </a:cubicBezTo>
                    <a:cubicBezTo>
                      <a:pt x="143" y="54"/>
                      <a:pt x="143" y="54"/>
                      <a:pt x="143" y="54"/>
                    </a:cubicBezTo>
                    <a:cubicBezTo>
                      <a:pt x="138" y="55"/>
                      <a:pt x="138" y="55"/>
                      <a:pt x="138" y="55"/>
                    </a:cubicBezTo>
                    <a:cubicBezTo>
                      <a:pt x="134" y="54"/>
                      <a:pt x="134" y="54"/>
                      <a:pt x="134" y="54"/>
                    </a:cubicBezTo>
                    <a:cubicBezTo>
                      <a:pt x="131" y="52"/>
                      <a:pt x="131" y="52"/>
                      <a:pt x="131" y="52"/>
                    </a:cubicBezTo>
                    <a:cubicBezTo>
                      <a:pt x="128" y="51"/>
                      <a:pt x="128" y="51"/>
                      <a:pt x="128" y="51"/>
                    </a:cubicBezTo>
                    <a:cubicBezTo>
                      <a:pt x="127" y="47"/>
                      <a:pt x="127" y="47"/>
                      <a:pt x="127" y="47"/>
                    </a:cubicBezTo>
                    <a:lnTo>
                      <a:pt x="127" y="42"/>
                    </a:lnTo>
                    <a:close/>
                    <a:moveTo>
                      <a:pt x="314" y="75"/>
                    </a:moveTo>
                    <a:cubicBezTo>
                      <a:pt x="314" y="76"/>
                      <a:pt x="309" y="76"/>
                      <a:pt x="309" y="76"/>
                    </a:cubicBezTo>
                    <a:cubicBezTo>
                      <a:pt x="309" y="75"/>
                      <a:pt x="309" y="81"/>
                      <a:pt x="309" y="81"/>
                    </a:cubicBezTo>
                    <a:cubicBezTo>
                      <a:pt x="307" y="81"/>
                      <a:pt x="308" y="83"/>
                      <a:pt x="309" y="83"/>
                    </a:cubicBezTo>
                    <a:cubicBezTo>
                      <a:pt x="310" y="84"/>
                      <a:pt x="313" y="83"/>
                      <a:pt x="314" y="83"/>
                    </a:cubicBezTo>
                    <a:cubicBezTo>
                      <a:pt x="315" y="84"/>
                      <a:pt x="316" y="84"/>
                      <a:pt x="316" y="85"/>
                    </a:cubicBezTo>
                    <a:cubicBezTo>
                      <a:pt x="316" y="85"/>
                      <a:pt x="317" y="88"/>
                      <a:pt x="317" y="88"/>
                    </a:cubicBezTo>
                    <a:cubicBezTo>
                      <a:pt x="317" y="88"/>
                      <a:pt x="314" y="88"/>
                      <a:pt x="316" y="89"/>
                    </a:cubicBezTo>
                    <a:cubicBezTo>
                      <a:pt x="318" y="90"/>
                      <a:pt x="323" y="88"/>
                      <a:pt x="326" y="89"/>
                    </a:cubicBezTo>
                    <a:cubicBezTo>
                      <a:pt x="327" y="89"/>
                      <a:pt x="330" y="90"/>
                      <a:pt x="332" y="90"/>
                    </a:cubicBezTo>
                    <a:cubicBezTo>
                      <a:pt x="332" y="91"/>
                      <a:pt x="332" y="91"/>
                      <a:pt x="332" y="91"/>
                    </a:cubicBezTo>
                    <a:cubicBezTo>
                      <a:pt x="329" y="92"/>
                      <a:pt x="327" y="92"/>
                      <a:pt x="325" y="92"/>
                    </a:cubicBezTo>
                    <a:cubicBezTo>
                      <a:pt x="324" y="93"/>
                      <a:pt x="324" y="93"/>
                      <a:pt x="324" y="93"/>
                    </a:cubicBezTo>
                    <a:cubicBezTo>
                      <a:pt x="321" y="94"/>
                      <a:pt x="316" y="94"/>
                      <a:pt x="314" y="94"/>
                    </a:cubicBezTo>
                    <a:cubicBezTo>
                      <a:pt x="315" y="96"/>
                      <a:pt x="315" y="96"/>
                      <a:pt x="315" y="96"/>
                    </a:cubicBezTo>
                    <a:cubicBezTo>
                      <a:pt x="317" y="96"/>
                      <a:pt x="318" y="96"/>
                      <a:pt x="319" y="95"/>
                    </a:cubicBezTo>
                    <a:cubicBezTo>
                      <a:pt x="321" y="101"/>
                      <a:pt x="319" y="99"/>
                      <a:pt x="323" y="101"/>
                    </a:cubicBezTo>
                    <a:cubicBezTo>
                      <a:pt x="323" y="102"/>
                      <a:pt x="322" y="102"/>
                      <a:pt x="322" y="104"/>
                    </a:cubicBezTo>
                    <a:cubicBezTo>
                      <a:pt x="322" y="104"/>
                      <a:pt x="324" y="106"/>
                      <a:pt x="324" y="106"/>
                    </a:cubicBezTo>
                    <a:cubicBezTo>
                      <a:pt x="324" y="106"/>
                      <a:pt x="326" y="106"/>
                      <a:pt x="326" y="106"/>
                    </a:cubicBezTo>
                    <a:cubicBezTo>
                      <a:pt x="326" y="105"/>
                      <a:pt x="327" y="102"/>
                      <a:pt x="328" y="101"/>
                    </a:cubicBezTo>
                    <a:cubicBezTo>
                      <a:pt x="328" y="101"/>
                      <a:pt x="329" y="100"/>
                      <a:pt x="329" y="100"/>
                    </a:cubicBezTo>
                    <a:cubicBezTo>
                      <a:pt x="329" y="100"/>
                      <a:pt x="329" y="102"/>
                      <a:pt x="329" y="102"/>
                    </a:cubicBezTo>
                    <a:cubicBezTo>
                      <a:pt x="333" y="104"/>
                      <a:pt x="333" y="104"/>
                      <a:pt x="333" y="104"/>
                    </a:cubicBezTo>
                    <a:cubicBezTo>
                      <a:pt x="333" y="105"/>
                      <a:pt x="333" y="105"/>
                      <a:pt x="333" y="105"/>
                    </a:cubicBezTo>
                    <a:cubicBezTo>
                      <a:pt x="337" y="106"/>
                      <a:pt x="338" y="105"/>
                      <a:pt x="338" y="105"/>
                    </a:cubicBezTo>
                    <a:cubicBezTo>
                      <a:pt x="338" y="105"/>
                      <a:pt x="336" y="111"/>
                      <a:pt x="340" y="112"/>
                    </a:cubicBezTo>
                    <a:cubicBezTo>
                      <a:pt x="342" y="112"/>
                      <a:pt x="342" y="111"/>
                      <a:pt x="344" y="111"/>
                    </a:cubicBezTo>
                    <a:cubicBezTo>
                      <a:pt x="346" y="113"/>
                      <a:pt x="346" y="113"/>
                      <a:pt x="346" y="113"/>
                    </a:cubicBezTo>
                    <a:cubicBezTo>
                      <a:pt x="348" y="113"/>
                      <a:pt x="348" y="111"/>
                      <a:pt x="350" y="112"/>
                    </a:cubicBezTo>
                    <a:cubicBezTo>
                      <a:pt x="350" y="113"/>
                      <a:pt x="350" y="113"/>
                      <a:pt x="350" y="113"/>
                    </a:cubicBezTo>
                    <a:cubicBezTo>
                      <a:pt x="354" y="115"/>
                      <a:pt x="355" y="116"/>
                      <a:pt x="357" y="120"/>
                    </a:cubicBezTo>
                    <a:cubicBezTo>
                      <a:pt x="363" y="119"/>
                      <a:pt x="360" y="120"/>
                      <a:pt x="364" y="121"/>
                    </a:cubicBezTo>
                    <a:cubicBezTo>
                      <a:pt x="366" y="122"/>
                      <a:pt x="367" y="121"/>
                      <a:pt x="368" y="122"/>
                    </a:cubicBezTo>
                    <a:cubicBezTo>
                      <a:pt x="370" y="127"/>
                      <a:pt x="370" y="127"/>
                      <a:pt x="370" y="127"/>
                    </a:cubicBezTo>
                    <a:cubicBezTo>
                      <a:pt x="370" y="133"/>
                      <a:pt x="370" y="133"/>
                      <a:pt x="370" y="133"/>
                    </a:cubicBezTo>
                    <a:cubicBezTo>
                      <a:pt x="370" y="134"/>
                      <a:pt x="369" y="134"/>
                      <a:pt x="370" y="135"/>
                    </a:cubicBezTo>
                    <a:cubicBezTo>
                      <a:pt x="370" y="136"/>
                      <a:pt x="371" y="136"/>
                      <a:pt x="372" y="137"/>
                    </a:cubicBezTo>
                    <a:cubicBezTo>
                      <a:pt x="372" y="138"/>
                      <a:pt x="372" y="139"/>
                      <a:pt x="372" y="141"/>
                    </a:cubicBezTo>
                    <a:cubicBezTo>
                      <a:pt x="372" y="141"/>
                      <a:pt x="374" y="143"/>
                      <a:pt x="374" y="143"/>
                    </a:cubicBezTo>
                    <a:cubicBezTo>
                      <a:pt x="375" y="147"/>
                      <a:pt x="374" y="147"/>
                      <a:pt x="375" y="151"/>
                    </a:cubicBezTo>
                    <a:cubicBezTo>
                      <a:pt x="374" y="151"/>
                      <a:pt x="373" y="149"/>
                      <a:pt x="372" y="149"/>
                    </a:cubicBezTo>
                    <a:cubicBezTo>
                      <a:pt x="371" y="149"/>
                      <a:pt x="370" y="148"/>
                      <a:pt x="368" y="149"/>
                    </a:cubicBezTo>
                    <a:cubicBezTo>
                      <a:pt x="368" y="149"/>
                      <a:pt x="364" y="155"/>
                      <a:pt x="364" y="156"/>
                    </a:cubicBezTo>
                    <a:cubicBezTo>
                      <a:pt x="367" y="155"/>
                      <a:pt x="370" y="155"/>
                      <a:pt x="373" y="155"/>
                    </a:cubicBezTo>
                    <a:cubicBezTo>
                      <a:pt x="373" y="154"/>
                      <a:pt x="374" y="152"/>
                      <a:pt x="374" y="152"/>
                    </a:cubicBezTo>
                    <a:cubicBezTo>
                      <a:pt x="375" y="152"/>
                      <a:pt x="375" y="153"/>
                      <a:pt x="375" y="153"/>
                    </a:cubicBezTo>
                    <a:cubicBezTo>
                      <a:pt x="378" y="154"/>
                      <a:pt x="380" y="152"/>
                      <a:pt x="382" y="153"/>
                    </a:cubicBezTo>
                    <a:cubicBezTo>
                      <a:pt x="384" y="153"/>
                      <a:pt x="387" y="157"/>
                      <a:pt x="387" y="159"/>
                    </a:cubicBezTo>
                    <a:cubicBezTo>
                      <a:pt x="387" y="159"/>
                      <a:pt x="387" y="161"/>
                      <a:pt x="387" y="161"/>
                    </a:cubicBezTo>
                    <a:cubicBezTo>
                      <a:pt x="388" y="161"/>
                      <a:pt x="388" y="161"/>
                      <a:pt x="388" y="161"/>
                    </a:cubicBezTo>
                    <a:cubicBezTo>
                      <a:pt x="389" y="161"/>
                      <a:pt x="389" y="163"/>
                      <a:pt x="390" y="163"/>
                    </a:cubicBezTo>
                    <a:cubicBezTo>
                      <a:pt x="390" y="164"/>
                      <a:pt x="391" y="164"/>
                      <a:pt x="392" y="164"/>
                    </a:cubicBezTo>
                    <a:cubicBezTo>
                      <a:pt x="392" y="141"/>
                      <a:pt x="392" y="141"/>
                      <a:pt x="392" y="141"/>
                    </a:cubicBezTo>
                    <a:cubicBezTo>
                      <a:pt x="390" y="137"/>
                      <a:pt x="390" y="137"/>
                      <a:pt x="390" y="137"/>
                    </a:cubicBezTo>
                    <a:cubicBezTo>
                      <a:pt x="392" y="134"/>
                      <a:pt x="392" y="134"/>
                      <a:pt x="392" y="134"/>
                    </a:cubicBezTo>
                    <a:cubicBezTo>
                      <a:pt x="391" y="95"/>
                      <a:pt x="391" y="95"/>
                      <a:pt x="391" y="95"/>
                    </a:cubicBezTo>
                    <a:cubicBezTo>
                      <a:pt x="391" y="95"/>
                      <a:pt x="391" y="95"/>
                      <a:pt x="390" y="95"/>
                    </a:cubicBezTo>
                    <a:cubicBezTo>
                      <a:pt x="390" y="95"/>
                      <a:pt x="389" y="92"/>
                      <a:pt x="388" y="91"/>
                    </a:cubicBezTo>
                    <a:cubicBezTo>
                      <a:pt x="386" y="91"/>
                      <a:pt x="385" y="92"/>
                      <a:pt x="384" y="92"/>
                    </a:cubicBezTo>
                    <a:cubicBezTo>
                      <a:pt x="381" y="92"/>
                      <a:pt x="376" y="90"/>
                      <a:pt x="374" y="89"/>
                    </a:cubicBezTo>
                    <a:cubicBezTo>
                      <a:pt x="372" y="88"/>
                      <a:pt x="366" y="83"/>
                      <a:pt x="363" y="83"/>
                    </a:cubicBezTo>
                    <a:cubicBezTo>
                      <a:pt x="363" y="85"/>
                      <a:pt x="363" y="85"/>
                      <a:pt x="363" y="85"/>
                    </a:cubicBezTo>
                    <a:cubicBezTo>
                      <a:pt x="362" y="85"/>
                      <a:pt x="361" y="85"/>
                      <a:pt x="360" y="85"/>
                    </a:cubicBezTo>
                    <a:cubicBezTo>
                      <a:pt x="359" y="86"/>
                      <a:pt x="358" y="89"/>
                      <a:pt x="357" y="89"/>
                    </a:cubicBezTo>
                    <a:cubicBezTo>
                      <a:pt x="356" y="90"/>
                      <a:pt x="353" y="90"/>
                      <a:pt x="352" y="91"/>
                    </a:cubicBezTo>
                    <a:cubicBezTo>
                      <a:pt x="351" y="93"/>
                      <a:pt x="350" y="97"/>
                      <a:pt x="348" y="99"/>
                    </a:cubicBezTo>
                    <a:cubicBezTo>
                      <a:pt x="347" y="100"/>
                      <a:pt x="345" y="100"/>
                      <a:pt x="343" y="101"/>
                    </a:cubicBezTo>
                    <a:cubicBezTo>
                      <a:pt x="343" y="100"/>
                      <a:pt x="343" y="101"/>
                      <a:pt x="342" y="101"/>
                    </a:cubicBezTo>
                    <a:cubicBezTo>
                      <a:pt x="341" y="99"/>
                      <a:pt x="341" y="98"/>
                      <a:pt x="341" y="97"/>
                    </a:cubicBezTo>
                    <a:cubicBezTo>
                      <a:pt x="339" y="98"/>
                      <a:pt x="339" y="98"/>
                      <a:pt x="339" y="98"/>
                    </a:cubicBezTo>
                    <a:cubicBezTo>
                      <a:pt x="339" y="97"/>
                      <a:pt x="339" y="95"/>
                      <a:pt x="339" y="93"/>
                    </a:cubicBezTo>
                    <a:cubicBezTo>
                      <a:pt x="337" y="93"/>
                      <a:pt x="337" y="93"/>
                      <a:pt x="337" y="93"/>
                    </a:cubicBezTo>
                    <a:cubicBezTo>
                      <a:pt x="336" y="94"/>
                      <a:pt x="337" y="94"/>
                      <a:pt x="336" y="95"/>
                    </a:cubicBezTo>
                    <a:cubicBezTo>
                      <a:pt x="335" y="90"/>
                      <a:pt x="333" y="87"/>
                      <a:pt x="334" y="82"/>
                    </a:cubicBezTo>
                    <a:cubicBezTo>
                      <a:pt x="335" y="81"/>
                      <a:pt x="336" y="81"/>
                      <a:pt x="336" y="79"/>
                    </a:cubicBezTo>
                    <a:cubicBezTo>
                      <a:pt x="336" y="78"/>
                      <a:pt x="334" y="74"/>
                      <a:pt x="332" y="73"/>
                    </a:cubicBezTo>
                    <a:cubicBezTo>
                      <a:pt x="331" y="73"/>
                      <a:pt x="331" y="73"/>
                      <a:pt x="331" y="73"/>
                    </a:cubicBezTo>
                    <a:cubicBezTo>
                      <a:pt x="332" y="74"/>
                      <a:pt x="330" y="74"/>
                      <a:pt x="329" y="74"/>
                    </a:cubicBezTo>
                    <a:cubicBezTo>
                      <a:pt x="329" y="74"/>
                      <a:pt x="329" y="72"/>
                      <a:pt x="327" y="73"/>
                    </a:cubicBezTo>
                    <a:cubicBezTo>
                      <a:pt x="327" y="73"/>
                      <a:pt x="328" y="74"/>
                      <a:pt x="326" y="74"/>
                    </a:cubicBezTo>
                    <a:cubicBezTo>
                      <a:pt x="324" y="74"/>
                      <a:pt x="321" y="71"/>
                      <a:pt x="319" y="71"/>
                    </a:cubicBezTo>
                    <a:cubicBezTo>
                      <a:pt x="315" y="72"/>
                      <a:pt x="315" y="75"/>
                      <a:pt x="314" y="75"/>
                    </a:cubicBezTo>
                    <a:close/>
                    <a:moveTo>
                      <a:pt x="110" y="19"/>
                    </a:moveTo>
                    <a:cubicBezTo>
                      <a:pt x="111" y="19"/>
                      <a:pt x="110" y="22"/>
                      <a:pt x="110" y="23"/>
                    </a:cubicBezTo>
                    <a:cubicBezTo>
                      <a:pt x="110" y="23"/>
                      <a:pt x="113" y="22"/>
                      <a:pt x="113" y="22"/>
                    </a:cubicBezTo>
                    <a:cubicBezTo>
                      <a:pt x="113" y="22"/>
                      <a:pt x="113" y="18"/>
                      <a:pt x="112" y="20"/>
                    </a:cubicBezTo>
                    <a:lnTo>
                      <a:pt x="110" y="19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206"/>
            <p:cNvSpPr>
              <a:spLocks noEditPoints="1"/>
            </p:cNvSpPr>
            <p:nvPr/>
          </p:nvSpPr>
          <p:spPr bwMode="auto">
            <a:xfrm>
              <a:off x="8855487" y="4014628"/>
              <a:ext cx="1381436" cy="652096"/>
            </a:xfrm>
            <a:custGeom>
              <a:avLst/>
              <a:gdLst>
                <a:gd name="T0" fmla="*/ 21 w 392"/>
                <a:gd name="T1" fmla="*/ 30 h 185"/>
                <a:gd name="T2" fmla="*/ 42 w 392"/>
                <a:gd name="T3" fmla="*/ 67 h 185"/>
                <a:gd name="T4" fmla="*/ 73 w 392"/>
                <a:gd name="T5" fmla="*/ 116 h 185"/>
                <a:gd name="T6" fmla="*/ 93 w 392"/>
                <a:gd name="T7" fmla="*/ 97 h 185"/>
                <a:gd name="T8" fmla="*/ 73 w 392"/>
                <a:gd name="T9" fmla="*/ 74 h 185"/>
                <a:gd name="T10" fmla="*/ 65 w 392"/>
                <a:gd name="T11" fmla="*/ 54 h 185"/>
                <a:gd name="T12" fmla="*/ 47 w 392"/>
                <a:gd name="T13" fmla="*/ 31 h 185"/>
                <a:gd name="T14" fmla="*/ 7 w 392"/>
                <a:gd name="T15" fmla="*/ 32 h 185"/>
                <a:gd name="T16" fmla="*/ 279 w 392"/>
                <a:gd name="T17" fmla="*/ 55 h 185"/>
                <a:gd name="T18" fmla="*/ 286 w 392"/>
                <a:gd name="T19" fmla="*/ 62 h 185"/>
                <a:gd name="T20" fmla="*/ 282 w 392"/>
                <a:gd name="T21" fmla="*/ 43 h 185"/>
                <a:gd name="T22" fmla="*/ 63 w 392"/>
                <a:gd name="T23" fmla="*/ 45 h 185"/>
                <a:gd name="T24" fmla="*/ 254 w 392"/>
                <a:gd name="T25" fmla="*/ 47 h 185"/>
                <a:gd name="T26" fmla="*/ 214 w 392"/>
                <a:gd name="T27" fmla="*/ 54 h 185"/>
                <a:gd name="T28" fmla="*/ 209 w 392"/>
                <a:gd name="T29" fmla="*/ 105 h 185"/>
                <a:gd name="T30" fmla="*/ 217 w 392"/>
                <a:gd name="T31" fmla="*/ 100 h 185"/>
                <a:gd name="T32" fmla="*/ 236 w 392"/>
                <a:gd name="T33" fmla="*/ 107 h 185"/>
                <a:gd name="T34" fmla="*/ 226 w 392"/>
                <a:gd name="T35" fmla="*/ 74 h 185"/>
                <a:gd name="T36" fmla="*/ 237 w 392"/>
                <a:gd name="T37" fmla="*/ 60 h 185"/>
                <a:gd name="T38" fmla="*/ 81 w 392"/>
                <a:gd name="T39" fmla="*/ 51 h 185"/>
                <a:gd name="T40" fmla="*/ 32 w 392"/>
                <a:gd name="T41" fmla="*/ 77 h 185"/>
                <a:gd name="T42" fmla="*/ 304 w 392"/>
                <a:gd name="T43" fmla="*/ 80 h 185"/>
                <a:gd name="T44" fmla="*/ 241 w 392"/>
                <a:gd name="T45" fmla="*/ 85 h 185"/>
                <a:gd name="T46" fmla="*/ 96 w 392"/>
                <a:gd name="T47" fmla="*/ 86 h 185"/>
                <a:gd name="T48" fmla="*/ 249 w 392"/>
                <a:gd name="T49" fmla="*/ 87 h 185"/>
                <a:gd name="T50" fmla="*/ 282 w 392"/>
                <a:gd name="T51" fmla="*/ 98 h 185"/>
                <a:gd name="T52" fmla="*/ 291 w 392"/>
                <a:gd name="T53" fmla="*/ 97 h 185"/>
                <a:gd name="T54" fmla="*/ 241 w 392"/>
                <a:gd name="T55" fmla="*/ 113 h 185"/>
                <a:gd name="T56" fmla="*/ 241 w 392"/>
                <a:gd name="T57" fmla="*/ 113 h 185"/>
                <a:gd name="T58" fmla="*/ 121 w 392"/>
                <a:gd name="T59" fmla="*/ 145 h 185"/>
                <a:gd name="T60" fmla="*/ 168 w 392"/>
                <a:gd name="T61" fmla="*/ 151 h 185"/>
                <a:gd name="T62" fmla="*/ 134 w 392"/>
                <a:gd name="T63" fmla="*/ 128 h 185"/>
                <a:gd name="T64" fmla="*/ 335 w 392"/>
                <a:gd name="T65" fmla="*/ 127 h 185"/>
                <a:gd name="T66" fmla="*/ 156 w 392"/>
                <a:gd name="T67" fmla="*/ 136 h 185"/>
                <a:gd name="T68" fmla="*/ 309 w 392"/>
                <a:gd name="T69" fmla="*/ 147 h 185"/>
                <a:gd name="T70" fmla="*/ 271 w 392"/>
                <a:gd name="T71" fmla="*/ 155 h 185"/>
                <a:gd name="T72" fmla="*/ 189 w 392"/>
                <a:gd name="T73" fmla="*/ 158 h 185"/>
                <a:gd name="T74" fmla="*/ 283 w 392"/>
                <a:gd name="T75" fmla="*/ 157 h 185"/>
                <a:gd name="T76" fmla="*/ 231 w 392"/>
                <a:gd name="T77" fmla="*/ 159 h 185"/>
                <a:gd name="T78" fmla="*/ 243 w 392"/>
                <a:gd name="T79" fmla="*/ 159 h 185"/>
                <a:gd name="T80" fmla="*/ 249 w 392"/>
                <a:gd name="T81" fmla="*/ 170 h 185"/>
                <a:gd name="T82" fmla="*/ 259 w 392"/>
                <a:gd name="T83" fmla="*/ 171 h 185"/>
                <a:gd name="T84" fmla="*/ 219 w 392"/>
                <a:gd name="T85" fmla="*/ 174 h 185"/>
                <a:gd name="T86" fmla="*/ 126 w 392"/>
                <a:gd name="T87" fmla="*/ 42 h 185"/>
                <a:gd name="T88" fmla="*/ 124 w 392"/>
                <a:gd name="T89" fmla="*/ 75 h 185"/>
                <a:gd name="T90" fmla="*/ 146 w 392"/>
                <a:gd name="T91" fmla="*/ 97 h 185"/>
                <a:gd name="T92" fmla="*/ 172 w 392"/>
                <a:gd name="T93" fmla="*/ 103 h 185"/>
                <a:gd name="T94" fmla="*/ 203 w 392"/>
                <a:gd name="T95" fmla="*/ 52 h 185"/>
                <a:gd name="T96" fmla="*/ 180 w 392"/>
                <a:gd name="T97" fmla="*/ 21 h 185"/>
                <a:gd name="T98" fmla="*/ 156 w 392"/>
                <a:gd name="T99" fmla="*/ 51 h 185"/>
                <a:gd name="T100" fmla="*/ 314 w 392"/>
                <a:gd name="T101" fmla="*/ 75 h 185"/>
                <a:gd name="T102" fmla="*/ 325 w 392"/>
                <a:gd name="T103" fmla="*/ 92 h 185"/>
                <a:gd name="T104" fmla="*/ 329 w 392"/>
                <a:gd name="T105" fmla="*/ 102 h 185"/>
                <a:gd name="T106" fmla="*/ 368 w 392"/>
                <a:gd name="T107" fmla="*/ 122 h 185"/>
                <a:gd name="T108" fmla="*/ 373 w 392"/>
                <a:gd name="T109" fmla="*/ 155 h 185"/>
                <a:gd name="T110" fmla="*/ 392 w 392"/>
                <a:gd name="T111" fmla="*/ 134 h 185"/>
                <a:gd name="T112" fmla="*/ 348 w 392"/>
                <a:gd name="T113" fmla="*/ 99 h 185"/>
                <a:gd name="T114" fmla="*/ 331 w 392"/>
                <a:gd name="T115" fmla="*/ 7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2" h="185">
                  <a:moveTo>
                    <a:pt x="11" y="4"/>
                  </a:moveTo>
                  <a:cubicBezTo>
                    <a:pt x="10" y="4"/>
                    <a:pt x="9" y="2"/>
                    <a:pt x="8" y="1"/>
                  </a:cubicBezTo>
                  <a:cubicBezTo>
                    <a:pt x="6" y="0"/>
                    <a:pt x="4" y="0"/>
                    <a:pt x="1" y="0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1"/>
                    <a:pt x="4" y="15"/>
                    <a:pt x="7" y="17"/>
                  </a:cubicBezTo>
                  <a:cubicBezTo>
                    <a:pt x="8" y="17"/>
                    <a:pt x="9" y="17"/>
                    <a:pt x="9" y="18"/>
                  </a:cubicBezTo>
                  <a:cubicBezTo>
                    <a:pt x="11" y="19"/>
                    <a:pt x="11" y="21"/>
                    <a:pt x="12" y="22"/>
                  </a:cubicBezTo>
                  <a:cubicBezTo>
                    <a:pt x="13" y="23"/>
                    <a:pt x="15" y="23"/>
                    <a:pt x="16" y="24"/>
                  </a:cubicBezTo>
                  <a:cubicBezTo>
                    <a:pt x="17" y="25"/>
                    <a:pt x="16" y="26"/>
                    <a:pt x="17" y="27"/>
                  </a:cubicBezTo>
                  <a:cubicBezTo>
                    <a:pt x="18" y="28"/>
                    <a:pt x="20" y="29"/>
                    <a:pt x="21" y="30"/>
                  </a:cubicBezTo>
                  <a:cubicBezTo>
                    <a:pt x="21" y="31"/>
                    <a:pt x="21" y="32"/>
                    <a:pt x="21" y="33"/>
                  </a:cubicBezTo>
                  <a:cubicBezTo>
                    <a:pt x="22" y="33"/>
                    <a:pt x="23" y="34"/>
                    <a:pt x="23" y="34"/>
                  </a:cubicBezTo>
                  <a:cubicBezTo>
                    <a:pt x="24" y="36"/>
                    <a:pt x="24" y="37"/>
                    <a:pt x="24" y="40"/>
                  </a:cubicBezTo>
                  <a:cubicBezTo>
                    <a:pt x="26" y="40"/>
                    <a:pt x="28" y="40"/>
                    <a:pt x="29" y="41"/>
                  </a:cubicBezTo>
                  <a:cubicBezTo>
                    <a:pt x="30" y="41"/>
                    <a:pt x="31" y="43"/>
                    <a:pt x="31" y="44"/>
                  </a:cubicBezTo>
                  <a:cubicBezTo>
                    <a:pt x="32" y="44"/>
                    <a:pt x="33" y="43"/>
                    <a:pt x="33" y="44"/>
                  </a:cubicBezTo>
                  <a:cubicBezTo>
                    <a:pt x="34" y="46"/>
                    <a:pt x="33" y="49"/>
                    <a:pt x="33" y="52"/>
                  </a:cubicBezTo>
                  <a:cubicBezTo>
                    <a:pt x="34" y="53"/>
                    <a:pt x="36" y="56"/>
                    <a:pt x="36" y="57"/>
                  </a:cubicBezTo>
                  <a:cubicBezTo>
                    <a:pt x="36" y="58"/>
                    <a:pt x="36" y="59"/>
                    <a:pt x="36" y="60"/>
                  </a:cubicBezTo>
                  <a:cubicBezTo>
                    <a:pt x="37" y="61"/>
                    <a:pt x="39" y="61"/>
                    <a:pt x="39" y="62"/>
                  </a:cubicBezTo>
                  <a:cubicBezTo>
                    <a:pt x="41" y="63"/>
                    <a:pt x="41" y="65"/>
                    <a:pt x="42" y="67"/>
                  </a:cubicBezTo>
                  <a:cubicBezTo>
                    <a:pt x="43" y="68"/>
                    <a:pt x="46" y="69"/>
                    <a:pt x="47" y="70"/>
                  </a:cubicBezTo>
                  <a:cubicBezTo>
                    <a:pt x="48" y="72"/>
                    <a:pt x="51" y="81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4"/>
                    <a:pt x="53" y="86"/>
                    <a:pt x="53" y="87"/>
                  </a:cubicBezTo>
                  <a:cubicBezTo>
                    <a:pt x="53" y="88"/>
                    <a:pt x="55" y="88"/>
                    <a:pt x="55" y="89"/>
                  </a:cubicBezTo>
                  <a:cubicBezTo>
                    <a:pt x="56" y="91"/>
                    <a:pt x="58" y="97"/>
                    <a:pt x="59" y="98"/>
                  </a:cubicBezTo>
                  <a:cubicBezTo>
                    <a:pt x="59" y="98"/>
                    <a:pt x="61" y="99"/>
                    <a:pt x="61" y="99"/>
                  </a:cubicBezTo>
                  <a:cubicBezTo>
                    <a:pt x="63" y="102"/>
                    <a:pt x="63" y="105"/>
                    <a:pt x="64" y="108"/>
                  </a:cubicBezTo>
                  <a:cubicBezTo>
                    <a:pt x="64" y="109"/>
                    <a:pt x="66" y="111"/>
                    <a:pt x="67" y="112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67" y="114"/>
                    <a:pt x="72" y="115"/>
                    <a:pt x="73" y="116"/>
                  </a:cubicBezTo>
                  <a:cubicBezTo>
                    <a:pt x="73" y="116"/>
                    <a:pt x="75" y="116"/>
                    <a:pt x="75" y="117"/>
                  </a:cubicBezTo>
                  <a:cubicBezTo>
                    <a:pt x="76" y="117"/>
                    <a:pt x="79" y="121"/>
                    <a:pt x="80" y="122"/>
                  </a:cubicBezTo>
                  <a:cubicBezTo>
                    <a:pt x="81" y="123"/>
                    <a:pt x="83" y="123"/>
                    <a:pt x="85" y="123"/>
                  </a:cubicBezTo>
                  <a:cubicBezTo>
                    <a:pt x="84" y="122"/>
                    <a:pt x="84" y="120"/>
                    <a:pt x="83" y="120"/>
                  </a:cubicBezTo>
                  <a:cubicBezTo>
                    <a:pt x="82" y="120"/>
                    <a:pt x="83" y="119"/>
                    <a:pt x="85" y="119"/>
                  </a:cubicBezTo>
                  <a:cubicBezTo>
                    <a:pt x="85" y="120"/>
                    <a:pt x="87" y="122"/>
                    <a:pt x="89" y="121"/>
                  </a:cubicBezTo>
                  <a:cubicBezTo>
                    <a:pt x="90" y="121"/>
                    <a:pt x="89" y="120"/>
                    <a:pt x="90" y="119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2" y="120"/>
                    <a:pt x="93" y="120"/>
                    <a:pt x="94" y="120"/>
                  </a:cubicBezTo>
                  <a:cubicBezTo>
                    <a:pt x="92" y="119"/>
                    <a:pt x="95" y="101"/>
                    <a:pt x="96" y="98"/>
                  </a:cubicBezTo>
                  <a:cubicBezTo>
                    <a:pt x="95" y="97"/>
                    <a:pt x="94" y="97"/>
                    <a:pt x="93" y="97"/>
                  </a:cubicBezTo>
                  <a:cubicBezTo>
                    <a:pt x="92" y="96"/>
                    <a:pt x="91" y="91"/>
                    <a:pt x="91" y="89"/>
                  </a:cubicBezTo>
                  <a:cubicBezTo>
                    <a:pt x="89" y="90"/>
                    <a:pt x="87" y="89"/>
                    <a:pt x="87" y="89"/>
                  </a:cubicBezTo>
                  <a:cubicBezTo>
                    <a:pt x="86" y="89"/>
                    <a:pt x="85" y="88"/>
                    <a:pt x="85" y="88"/>
                  </a:cubicBezTo>
                  <a:cubicBezTo>
                    <a:pt x="85" y="87"/>
                    <a:pt x="86" y="87"/>
                    <a:pt x="85" y="85"/>
                  </a:cubicBezTo>
                  <a:cubicBezTo>
                    <a:pt x="85" y="85"/>
                    <a:pt x="82" y="84"/>
                    <a:pt x="82" y="83"/>
                  </a:cubicBezTo>
                  <a:cubicBezTo>
                    <a:pt x="82" y="82"/>
                    <a:pt x="82" y="77"/>
                    <a:pt x="83" y="76"/>
                  </a:cubicBezTo>
                  <a:cubicBezTo>
                    <a:pt x="81" y="76"/>
                    <a:pt x="80" y="76"/>
                    <a:pt x="79" y="76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7" y="75"/>
                    <a:pt x="77" y="76"/>
                    <a:pt x="76" y="76"/>
                  </a:cubicBezTo>
                  <a:cubicBezTo>
                    <a:pt x="76" y="76"/>
                    <a:pt x="74" y="74"/>
                    <a:pt x="73" y="74"/>
                  </a:cubicBezTo>
                  <a:cubicBezTo>
                    <a:pt x="73" y="73"/>
                    <a:pt x="73" y="70"/>
                    <a:pt x="73" y="69"/>
                  </a:cubicBezTo>
                  <a:cubicBezTo>
                    <a:pt x="73" y="68"/>
                    <a:pt x="76" y="67"/>
                    <a:pt x="76" y="66"/>
                  </a:cubicBezTo>
                  <a:cubicBezTo>
                    <a:pt x="76" y="66"/>
                    <a:pt x="76" y="64"/>
                    <a:pt x="76" y="64"/>
                  </a:cubicBezTo>
                  <a:cubicBezTo>
                    <a:pt x="76" y="64"/>
                    <a:pt x="73" y="59"/>
                    <a:pt x="73" y="59"/>
                  </a:cubicBezTo>
                  <a:cubicBezTo>
                    <a:pt x="72" y="58"/>
                    <a:pt x="73" y="57"/>
                    <a:pt x="73" y="56"/>
                  </a:cubicBezTo>
                  <a:cubicBezTo>
                    <a:pt x="71" y="55"/>
                    <a:pt x="70" y="56"/>
                    <a:pt x="69" y="56"/>
                  </a:cubicBezTo>
                  <a:cubicBezTo>
                    <a:pt x="69" y="54"/>
                    <a:pt x="69" y="54"/>
                    <a:pt x="70" y="52"/>
                  </a:cubicBezTo>
                  <a:cubicBezTo>
                    <a:pt x="70" y="52"/>
                    <a:pt x="69" y="51"/>
                    <a:pt x="69" y="51"/>
                  </a:cubicBezTo>
                  <a:cubicBezTo>
                    <a:pt x="68" y="53"/>
                    <a:pt x="68" y="53"/>
                    <a:pt x="67" y="55"/>
                  </a:cubicBezTo>
                  <a:cubicBezTo>
                    <a:pt x="67" y="55"/>
                    <a:pt x="65" y="55"/>
                    <a:pt x="65" y="55"/>
                  </a:cubicBezTo>
                  <a:cubicBezTo>
                    <a:pt x="65" y="55"/>
                    <a:pt x="65" y="54"/>
                    <a:pt x="65" y="54"/>
                  </a:cubicBezTo>
                  <a:cubicBezTo>
                    <a:pt x="64" y="54"/>
                    <a:pt x="63" y="54"/>
                    <a:pt x="63" y="54"/>
                  </a:cubicBezTo>
                  <a:cubicBezTo>
                    <a:pt x="61" y="52"/>
                    <a:pt x="62" y="50"/>
                    <a:pt x="61" y="48"/>
                  </a:cubicBezTo>
                  <a:cubicBezTo>
                    <a:pt x="60" y="47"/>
                    <a:pt x="58" y="46"/>
                    <a:pt x="57" y="45"/>
                  </a:cubicBezTo>
                  <a:cubicBezTo>
                    <a:pt x="55" y="43"/>
                    <a:pt x="55" y="41"/>
                    <a:pt x="55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4" y="41"/>
                    <a:pt x="49" y="42"/>
                    <a:pt x="51" y="41"/>
                  </a:cubicBezTo>
                  <a:cubicBezTo>
                    <a:pt x="51" y="41"/>
                    <a:pt x="50" y="41"/>
                    <a:pt x="50" y="40"/>
                  </a:cubicBezTo>
                  <a:cubicBezTo>
                    <a:pt x="49" y="39"/>
                    <a:pt x="49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5"/>
                    <a:pt x="47" y="32"/>
                    <a:pt x="47" y="31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3" y="28"/>
                    <a:pt x="43" y="27"/>
                  </a:cubicBezTo>
                  <a:cubicBezTo>
                    <a:pt x="41" y="26"/>
                    <a:pt x="36" y="23"/>
                    <a:pt x="35" y="22"/>
                  </a:cubicBezTo>
                  <a:cubicBezTo>
                    <a:pt x="34" y="21"/>
                    <a:pt x="35" y="19"/>
                    <a:pt x="34" y="18"/>
                  </a:cubicBezTo>
                  <a:cubicBezTo>
                    <a:pt x="34" y="18"/>
                    <a:pt x="32" y="18"/>
                    <a:pt x="31" y="17"/>
                  </a:cubicBezTo>
                  <a:cubicBezTo>
                    <a:pt x="30" y="16"/>
                    <a:pt x="31" y="13"/>
                    <a:pt x="29" y="13"/>
                  </a:cubicBezTo>
                  <a:cubicBezTo>
                    <a:pt x="29" y="13"/>
                    <a:pt x="27" y="13"/>
                    <a:pt x="27" y="13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9" y="2"/>
                    <a:pt x="14" y="5"/>
                    <a:pt x="11" y="4"/>
                  </a:cubicBezTo>
                  <a:close/>
                  <a:moveTo>
                    <a:pt x="7" y="32"/>
                  </a:moveTo>
                  <a:cubicBezTo>
                    <a:pt x="9" y="35"/>
                    <a:pt x="11" y="38"/>
                    <a:pt x="8" y="32"/>
                  </a:cubicBezTo>
                  <a:lnTo>
                    <a:pt x="7" y="32"/>
                  </a:lnTo>
                  <a:close/>
                  <a:moveTo>
                    <a:pt x="285" y="35"/>
                  </a:moveTo>
                  <a:cubicBezTo>
                    <a:pt x="285" y="38"/>
                    <a:pt x="285" y="40"/>
                    <a:pt x="286" y="42"/>
                  </a:cubicBezTo>
                  <a:cubicBezTo>
                    <a:pt x="286" y="42"/>
                    <a:pt x="288" y="42"/>
                    <a:pt x="289" y="42"/>
                  </a:cubicBezTo>
                  <a:cubicBezTo>
                    <a:pt x="289" y="42"/>
                    <a:pt x="290" y="41"/>
                    <a:pt x="289" y="41"/>
                  </a:cubicBezTo>
                  <a:cubicBezTo>
                    <a:pt x="289" y="41"/>
                    <a:pt x="289" y="38"/>
                    <a:pt x="289" y="38"/>
                  </a:cubicBezTo>
                  <a:cubicBezTo>
                    <a:pt x="287" y="36"/>
                    <a:pt x="286" y="36"/>
                    <a:pt x="285" y="35"/>
                  </a:cubicBezTo>
                  <a:close/>
                  <a:moveTo>
                    <a:pt x="280" y="39"/>
                  </a:moveTo>
                  <a:cubicBezTo>
                    <a:pt x="277" y="43"/>
                    <a:pt x="277" y="47"/>
                    <a:pt x="275" y="52"/>
                  </a:cubicBezTo>
                  <a:cubicBezTo>
                    <a:pt x="276" y="53"/>
                    <a:pt x="278" y="54"/>
                    <a:pt x="279" y="55"/>
                  </a:cubicBezTo>
                  <a:cubicBezTo>
                    <a:pt x="279" y="57"/>
                    <a:pt x="278" y="56"/>
                    <a:pt x="277" y="57"/>
                  </a:cubicBezTo>
                  <a:cubicBezTo>
                    <a:pt x="277" y="58"/>
                    <a:pt x="277" y="58"/>
                    <a:pt x="277" y="58"/>
                  </a:cubicBezTo>
                  <a:cubicBezTo>
                    <a:pt x="277" y="58"/>
                    <a:pt x="279" y="62"/>
                    <a:pt x="277" y="63"/>
                  </a:cubicBezTo>
                  <a:cubicBezTo>
                    <a:pt x="277" y="64"/>
                    <a:pt x="277" y="64"/>
                    <a:pt x="277" y="64"/>
                  </a:cubicBezTo>
                  <a:cubicBezTo>
                    <a:pt x="277" y="65"/>
                    <a:pt x="279" y="67"/>
                    <a:pt x="280" y="68"/>
                  </a:cubicBezTo>
                  <a:cubicBezTo>
                    <a:pt x="281" y="69"/>
                    <a:pt x="281" y="70"/>
                    <a:pt x="283" y="70"/>
                  </a:cubicBezTo>
                  <a:cubicBezTo>
                    <a:pt x="285" y="71"/>
                    <a:pt x="279" y="66"/>
                    <a:pt x="279" y="66"/>
                  </a:cubicBezTo>
                  <a:cubicBezTo>
                    <a:pt x="279" y="64"/>
                    <a:pt x="279" y="62"/>
                    <a:pt x="279" y="61"/>
                  </a:cubicBezTo>
                  <a:cubicBezTo>
                    <a:pt x="279" y="61"/>
                    <a:pt x="283" y="58"/>
                    <a:pt x="282" y="59"/>
                  </a:cubicBezTo>
                  <a:cubicBezTo>
                    <a:pt x="283" y="59"/>
                    <a:pt x="283" y="59"/>
                    <a:pt x="284" y="59"/>
                  </a:cubicBezTo>
                  <a:cubicBezTo>
                    <a:pt x="285" y="59"/>
                    <a:pt x="285" y="61"/>
                    <a:pt x="286" y="62"/>
                  </a:cubicBezTo>
                  <a:cubicBezTo>
                    <a:pt x="287" y="62"/>
                    <a:pt x="287" y="61"/>
                    <a:pt x="288" y="62"/>
                  </a:cubicBezTo>
                  <a:cubicBezTo>
                    <a:pt x="287" y="60"/>
                    <a:pt x="287" y="58"/>
                    <a:pt x="287" y="56"/>
                  </a:cubicBezTo>
                  <a:cubicBezTo>
                    <a:pt x="286" y="56"/>
                    <a:pt x="284" y="57"/>
                    <a:pt x="283" y="56"/>
                  </a:cubicBezTo>
                  <a:cubicBezTo>
                    <a:pt x="285" y="55"/>
                    <a:pt x="286" y="53"/>
                    <a:pt x="288" y="52"/>
                  </a:cubicBezTo>
                  <a:cubicBezTo>
                    <a:pt x="286" y="51"/>
                    <a:pt x="289" y="51"/>
                    <a:pt x="286" y="50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3" y="51"/>
                    <a:pt x="283" y="52"/>
                  </a:cubicBezTo>
                  <a:cubicBezTo>
                    <a:pt x="282" y="52"/>
                    <a:pt x="283" y="53"/>
                    <a:pt x="283" y="54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0"/>
                    <a:pt x="283" y="46"/>
                    <a:pt x="281" y="45"/>
                  </a:cubicBezTo>
                  <a:cubicBezTo>
                    <a:pt x="281" y="45"/>
                    <a:pt x="282" y="42"/>
                    <a:pt x="282" y="43"/>
                  </a:cubicBezTo>
                  <a:cubicBezTo>
                    <a:pt x="283" y="42"/>
                    <a:pt x="283" y="42"/>
                    <a:pt x="283" y="42"/>
                  </a:cubicBezTo>
                  <a:cubicBezTo>
                    <a:pt x="282" y="41"/>
                    <a:pt x="282" y="41"/>
                    <a:pt x="282" y="40"/>
                  </a:cubicBezTo>
                  <a:lnTo>
                    <a:pt x="280" y="39"/>
                  </a:lnTo>
                  <a:close/>
                  <a:moveTo>
                    <a:pt x="57" y="41"/>
                  </a:moveTo>
                  <a:cubicBezTo>
                    <a:pt x="57" y="41"/>
                    <a:pt x="57" y="43"/>
                    <a:pt x="57" y="43"/>
                  </a:cubicBezTo>
                  <a:cubicBezTo>
                    <a:pt x="58" y="43"/>
                    <a:pt x="58" y="43"/>
                    <a:pt x="59" y="44"/>
                  </a:cubicBezTo>
                  <a:cubicBezTo>
                    <a:pt x="58" y="42"/>
                    <a:pt x="60" y="41"/>
                    <a:pt x="57" y="41"/>
                  </a:cubicBezTo>
                  <a:close/>
                  <a:moveTo>
                    <a:pt x="63" y="45"/>
                  </a:moveTo>
                  <a:cubicBezTo>
                    <a:pt x="63" y="45"/>
                    <a:pt x="63" y="47"/>
                    <a:pt x="63" y="47"/>
                  </a:cubicBezTo>
                  <a:cubicBezTo>
                    <a:pt x="64" y="47"/>
                    <a:pt x="64" y="47"/>
                    <a:pt x="65" y="48"/>
                  </a:cubicBezTo>
                  <a:cubicBezTo>
                    <a:pt x="68" y="48"/>
                    <a:pt x="63" y="45"/>
                    <a:pt x="63" y="45"/>
                  </a:cubicBezTo>
                  <a:close/>
                  <a:moveTo>
                    <a:pt x="19" y="4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19" y="49"/>
                    <a:pt x="21" y="49"/>
                    <a:pt x="21" y="50"/>
                  </a:cubicBezTo>
                  <a:cubicBezTo>
                    <a:pt x="22" y="50"/>
                    <a:pt x="24" y="54"/>
                    <a:pt x="25" y="55"/>
                  </a:cubicBezTo>
                  <a:cubicBezTo>
                    <a:pt x="26" y="55"/>
                    <a:pt x="26" y="52"/>
                    <a:pt x="25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0"/>
                    <a:pt x="23" y="48"/>
                    <a:pt x="22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0" y="47"/>
                    <a:pt x="19" y="46"/>
                  </a:cubicBezTo>
                  <a:close/>
                  <a:moveTo>
                    <a:pt x="254" y="47"/>
                  </a:moveTo>
                  <a:cubicBezTo>
                    <a:pt x="254" y="47"/>
                    <a:pt x="254" y="49"/>
                    <a:pt x="253" y="50"/>
                  </a:cubicBezTo>
                  <a:cubicBezTo>
                    <a:pt x="253" y="50"/>
                    <a:pt x="251" y="50"/>
                    <a:pt x="251" y="50"/>
                  </a:cubicBezTo>
                  <a:cubicBezTo>
                    <a:pt x="251" y="50"/>
                    <a:pt x="251" y="52"/>
                    <a:pt x="251" y="52"/>
                  </a:cubicBezTo>
                  <a:cubicBezTo>
                    <a:pt x="249" y="53"/>
                    <a:pt x="246" y="55"/>
                    <a:pt x="245" y="55"/>
                  </a:cubicBezTo>
                  <a:cubicBezTo>
                    <a:pt x="239" y="56"/>
                    <a:pt x="234" y="55"/>
                    <a:pt x="228" y="55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6" y="53"/>
                    <a:pt x="227" y="55"/>
                    <a:pt x="225" y="54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21" y="51"/>
                    <a:pt x="218" y="53"/>
                    <a:pt x="216" y="54"/>
                  </a:cubicBezTo>
                  <a:cubicBezTo>
                    <a:pt x="216" y="55"/>
                    <a:pt x="216" y="55"/>
                    <a:pt x="216" y="55"/>
                  </a:cubicBezTo>
                  <a:cubicBezTo>
                    <a:pt x="215" y="55"/>
                    <a:pt x="215" y="54"/>
                    <a:pt x="214" y="54"/>
                  </a:cubicBezTo>
                  <a:cubicBezTo>
                    <a:pt x="213" y="56"/>
                    <a:pt x="212" y="57"/>
                    <a:pt x="211" y="58"/>
                  </a:cubicBezTo>
                  <a:cubicBezTo>
                    <a:pt x="212" y="58"/>
                    <a:pt x="210" y="60"/>
                    <a:pt x="210" y="60"/>
                  </a:cubicBezTo>
                  <a:cubicBezTo>
                    <a:pt x="210" y="61"/>
                    <a:pt x="211" y="62"/>
                    <a:pt x="211" y="62"/>
                  </a:cubicBezTo>
                  <a:cubicBezTo>
                    <a:pt x="211" y="66"/>
                    <a:pt x="211" y="72"/>
                    <a:pt x="209" y="75"/>
                  </a:cubicBezTo>
                  <a:cubicBezTo>
                    <a:pt x="208" y="75"/>
                    <a:pt x="208" y="75"/>
                    <a:pt x="208" y="75"/>
                  </a:cubicBezTo>
                  <a:cubicBezTo>
                    <a:pt x="207" y="78"/>
                    <a:pt x="207" y="81"/>
                    <a:pt x="207" y="86"/>
                  </a:cubicBezTo>
                  <a:cubicBezTo>
                    <a:pt x="207" y="87"/>
                    <a:pt x="206" y="91"/>
                    <a:pt x="205" y="91"/>
                  </a:cubicBezTo>
                  <a:cubicBezTo>
                    <a:pt x="204" y="92"/>
                    <a:pt x="204" y="92"/>
                    <a:pt x="204" y="92"/>
                  </a:cubicBezTo>
                  <a:cubicBezTo>
                    <a:pt x="203" y="96"/>
                    <a:pt x="204" y="99"/>
                    <a:pt x="204" y="103"/>
                  </a:cubicBezTo>
                  <a:cubicBezTo>
                    <a:pt x="205" y="103"/>
                    <a:pt x="207" y="103"/>
                    <a:pt x="208" y="103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09" y="105"/>
                    <a:pt x="208" y="106"/>
                    <a:pt x="208" y="107"/>
                  </a:cubicBezTo>
                  <a:cubicBezTo>
                    <a:pt x="209" y="109"/>
                    <a:pt x="209" y="109"/>
                    <a:pt x="209" y="109"/>
                  </a:cubicBezTo>
                  <a:cubicBezTo>
                    <a:pt x="209" y="111"/>
                    <a:pt x="206" y="113"/>
                    <a:pt x="206" y="114"/>
                  </a:cubicBezTo>
                  <a:cubicBezTo>
                    <a:pt x="205" y="117"/>
                    <a:pt x="206" y="121"/>
                    <a:pt x="206" y="123"/>
                  </a:cubicBezTo>
                  <a:cubicBezTo>
                    <a:pt x="209" y="123"/>
                    <a:pt x="213" y="123"/>
                    <a:pt x="217" y="123"/>
                  </a:cubicBezTo>
                  <a:cubicBezTo>
                    <a:pt x="216" y="122"/>
                    <a:pt x="217" y="120"/>
                    <a:pt x="217" y="119"/>
                  </a:cubicBezTo>
                  <a:cubicBezTo>
                    <a:pt x="217" y="119"/>
                    <a:pt x="215" y="119"/>
                    <a:pt x="215" y="118"/>
                  </a:cubicBezTo>
                  <a:cubicBezTo>
                    <a:pt x="215" y="118"/>
                    <a:pt x="218" y="115"/>
                    <a:pt x="217" y="115"/>
                  </a:cubicBezTo>
                  <a:cubicBezTo>
                    <a:pt x="217" y="114"/>
                    <a:pt x="215" y="110"/>
                    <a:pt x="215" y="109"/>
                  </a:cubicBezTo>
                  <a:cubicBezTo>
                    <a:pt x="216" y="109"/>
                    <a:pt x="218" y="108"/>
                    <a:pt x="218" y="107"/>
                  </a:cubicBezTo>
                  <a:cubicBezTo>
                    <a:pt x="219" y="105"/>
                    <a:pt x="218" y="102"/>
                    <a:pt x="217" y="100"/>
                  </a:cubicBezTo>
                  <a:cubicBezTo>
                    <a:pt x="220" y="99"/>
                    <a:pt x="221" y="100"/>
                    <a:pt x="223" y="99"/>
                  </a:cubicBezTo>
                  <a:cubicBezTo>
                    <a:pt x="224" y="103"/>
                    <a:pt x="225" y="107"/>
                    <a:pt x="225" y="109"/>
                  </a:cubicBezTo>
                  <a:cubicBezTo>
                    <a:pt x="226" y="112"/>
                    <a:pt x="227" y="114"/>
                    <a:pt x="227" y="118"/>
                  </a:cubicBezTo>
                  <a:cubicBezTo>
                    <a:pt x="228" y="118"/>
                    <a:pt x="230" y="119"/>
                    <a:pt x="232" y="119"/>
                  </a:cubicBezTo>
                  <a:cubicBezTo>
                    <a:pt x="232" y="119"/>
                    <a:pt x="232" y="119"/>
                    <a:pt x="232" y="119"/>
                  </a:cubicBezTo>
                  <a:cubicBezTo>
                    <a:pt x="234" y="117"/>
                    <a:pt x="233" y="116"/>
                    <a:pt x="233" y="115"/>
                  </a:cubicBezTo>
                  <a:cubicBezTo>
                    <a:pt x="233" y="114"/>
                    <a:pt x="233" y="114"/>
                    <a:pt x="233" y="114"/>
                  </a:cubicBezTo>
                  <a:cubicBezTo>
                    <a:pt x="234" y="113"/>
                    <a:pt x="237" y="113"/>
                    <a:pt x="239" y="113"/>
                  </a:cubicBezTo>
                  <a:cubicBezTo>
                    <a:pt x="240" y="111"/>
                    <a:pt x="240" y="111"/>
                    <a:pt x="240" y="111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8" y="110"/>
                    <a:pt x="237" y="108"/>
                    <a:pt x="236" y="107"/>
                  </a:cubicBezTo>
                  <a:cubicBezTo>
                    <a:pt x="234" y="104"/>
                    <a:pt x="235" y="104"/>
                    <a:pt x="235" y="101"/>
                  </a:cubicBezTo>
                  <a:cubicBezTo>
                    <a:pt x="234" y="101"/>
                    <a:pt x="234" y="101"/>
                    <a:pt x="234" y="101"/>
                  </a:cubicBezTo>
                  <a:cubicBezTo>
                    <a:pt x="234" y="101"/>
                    <a:pt x="234" y="99"/>
                    <a:pt x="234" y="99"/>
                  </a:cubicBezTo>
                  <a:cubicBezTo>
                    <a:pt x="233" y="98"/>
                    <a:pt x="231" y="98"/>
                    <a:pt x="230" y="97"/>
                  </a:cubicBezTo>
                  <a:cubicBezTo>
                    <a:pt x="229" y="96"/>
                    <a:pt x="230" y="93"/>
                    <a:pt x="229" y="91"/>
                  </a:cubicBezTo>
                  <a:cubicBezTo>
                    <a:pt x="229" y="91"/>
                    <a:pt x="223" y="89"/>
                    <a:pt x="223" y="89"/>
                  </a:cubicBezTo>
                  <a:cubicBezTo>
                    <a:pt x="224" y="88"/>
                    <a:pt x="224" y="88"/>
                    <a:pt x="225" y="87"/>
                  </a:cubicBezTo>
                  <a:cubicBezTo>
                    <a:pt x="225" y="87"/>
                    <a:pt x="227" y="87"/>
                    <a:pt x="229" y="87"/>
                  </a:cubicBezTo>
                  <a:cubicBezTo>
                    <a:pt x="235" y="84"/>
                    <a:pt x="235" y="79"/>
                    <a:pt x="241" y="78"/>
                  </a:cubicBezTo>
                  <a:cubicBezTo>
                    <a:pt x="242" y="76"/>
                    <a:pt x="241" y="76"/>
                    <a:pt x="242" y="75"/>
                  </a:cubicBezTo>
                  <a:cubicBezTo>
                    <a:pt x="235" y="75"/>
                    <a:pt x="232" y="75"/>
                    <a:pt x="226" y="74"/>
                  </a:cubicBezTo>
                  <a:cubicBezTo>
                    <a:pt x="226" y="75"/>
                    <a:pt x="226" y="76"/>
                    <a:pt x="225" y="77"/>
                  </a:cubicBezTo>
                  <a:cubicBezTo>
                    <a:pt x="225" y="78"/>
                    <a:pt x="223" y="77"/>
                    <a:pt x="222" y="78"/>
                  </a:cubicBezTo>
                  <a:cubicBezTo>
                    <a:pt x="222" y="78"/>
                    <a:pt x="221" y="75"/>
                    <a:pt x="221" y="75"/>
                  </a:cubicBezTo>
                  <a:cubicBezTo>
                    <a:pt x="220" y="74"/>
                    <a:pt x="218" y="75"/>
                    <a:pt x="217" y="74"/>
                  </a:cubicBezTo>
                  <a:cubicBezTo>
                    <a:pt x="217" y="74"/>
                    <a:pt x="216" y="72"/>
                    <a:pt x="216" y="72"/>
                  </a:cubicBezTo>
                  <a:cubicBezTo>
                    <a:pt x="215" y="70"/>
                    <a:pt x="217" y="67"/>
                    <a:pt x="217" y="66"/>
                  </a:cubicBezTo>
                  <a:cubicBezTo>
                    <a:pt x="217" y="63"/>
                    <a:pt x="217" y="62"/>
                    <a:pt x="217" y="60"/>
                  </a:cubicBezTo>
                  <a:cubicBezTo>
                    <a:pt x="219" y="60"/>
                    <a:pt x="219" y="61"/>
                    <a:pt x="220" y="61"/>
                  </a:cubicBezTo>
                  <a:cubicBezTo>
                    <a:pt x="221" y="61"/>
                    <a:pt x="224" y="59"/>
                    <a:pt x="225" y="60"/>
                  </a:cubicBezTo>
                  <a:cubicBezTo>
                    <a:pt x="226" y="60"/>
                    <a:pt x="227" y="61"/>
                    <a:pt x="229" y="61"/>
                  </a:cubicBezTo>
                  <a:cubicBezTo>
                    <a:pt x="230" y="61"/>
                    <a:pt x="235" y="60"/>
                    <a:pt x="237" y="60"/>
                  </a:cubicBezTo>
                  <a:cubicBezTo>
                    <a:pt x="240" y="61"/>
                    <a:pt x="244" y="63"/>
                    <a:pt x="248" y="62"/>
                  </a:cubicBezTo>
                  <a:cubicBezTo>
                    <a:pt x="248" y="61"/>
                    <a:pt x="248" y="61"/>
                    <a:pt x="248" y="61"/>
                  </a:cubicBezTo>
                  <a:cubicBezTo>
                    <a:pt x="249" y="60"/>
                    <a:pt x="250" y="61"/>
                    <a:pt x="251" y="60"/>
                  </a:cubicBezTo>
                  <a:cubicBezTo>
                    <a:pt x="252" y="59"/>
                    <a:pt x="252" y="56"/>
                    <a:pt x="253" y="55"/>
                  </a:cubicBezTo>
                  <a:cubicBezTo>
                    <a:pt x="254" y="54"/>
                    <a:pt x="255" y="54"/>
                    <a:pt x="255" y="54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7" y="52"/>
                    <a:pt x="257" y="49"/>
                    <a:pt x="257" y="48"/>
                  </a:cubicBezTo>
                  <a:cubicBezTo>
                    <a:pt x="257" y="48"/>
                    <a:pt x="256" y="48"/>
                    <a:pt x="256" y="47"/>
                  </a:cubicBezTo>
                  <a:cubicBezTo>
                    <a:pt x="255" y="47"/>
                    <a:pt x="254" y="47"/>
                    <a:pt x="254" y="47"/>
                  </a:cubicBezTo>
                  <a:close/>
                  <a:moveTo>
                    <a:pt x="81" y="50"/>
                  </a:moveTo>
                  <a:cubicBezTo>
                    <a:pt x="81" y="51"/>
                    <a:pt x="81" y="51"/>
                    <a:pt x="81" y="51"/>
                  </a:cubicBezTo>
                  <a:cubicBezTo>
                    <a:pt x="83" y="51"/>
                    <a:pt x="83" y="50"/>
                    <a:pt x="81" y="50"/>
                  </a:cubicBezTo>
                  <a:close/>
                  <a:moveTo>
                    <a:pt x="304" y="66"/>
                  </a:moveTo>
                  <a:cubicBezTo>
                    <a:pt x="303" y="67"/>
                    <a:pt x="303" y="67"/>
                    <a:pt x="303" y="67"/>
                  </a:cubicBezTo>
                  <a:cubicBezTo>
                    <a:pt x="294" y="69"/>
                    <a:pt x="305" y="69"/>
                    <a:pt x="309" y="69"/>
                  </a:cubicBezTo>
                  <a:cubicBezTo>
                    <a:pt x="309" y="69"/>
                    <a:pt x="310" y="68"/>
                    <a:pt x="310" y="67"/>
                  </a:cubicBezTo>
                  <a:cubicBezTo>
                    <a:pt x="309" y="67"/>
                    <a:pt x="304" y="65"/>
                    <a:pt x="304" y="66"/>
                  </a:cubicBezTo>
                  <a:close/>
                  <a:moveTo>
                    <a:pt x="277" y="69"/>
                  </a:moveTo>
                  <a:cubicBezTo>
                    <a:pt x="277" y="71"/>
                    <a:pt x="277" y="73"/>
                    <a:pt x="277" y="74"/>
                  </a:cubicBezTo>
                  <a:cubicBezTo>
                    <a:pt x="281" y="72"/>
                    <a:pt x="279" y="73"/>
                    <a:pt x="277" y="69"/>
                  </a:cubicBezTo>
                  <a:close/>
                  <a:moveTo>
                    <a:pt x="33" y="75"/>
                  </a:moveTo>
                  <a:cubicBezTo>
                    <a:pt x="33" y="76"/>
                    <a:pt x="32" y="76"/>
                    <a:pt x="32" y="77"/>
                  </a:cubicBezTo>
                  <a:cubicBezTo>
                    <a:pt x="32" y="78"/>
                    <a:pt x="34" y="82"/>
                    <a:pt x="34" y="83"/>
                  </a:cubicBezTo>
                  <a:cubicBezTo>
                    <a:pt x="34" y="83"/>
                    <a:pt x="37" y="84"/>
                    <a:pt x="38" y="84"/>
                  </a:cubicBezTo>
                  <a:cubicBezTo>
                    <a:pt x="38" y="83"/>
                    <a:pt x="39" y="83"/>
                    <a:pt x="37" y="83"/>
                  </a:cubicBezTo>
                  <a:cubicBezTo>
                    <a:pt x="36" y="80"/>
                    <a:pt x="36" y="78"/>
                    <a:pt x="35" y="75"/>
                  </a:cubicBezTo>
                  <a:cubicBezTo>
                    <a:pt x="35" y="75"/>
                    <a:pt x="33" y="76"/>
                    <a:pt x="33" y="75"/>
                  </a:cubicBezTo>
                  <a:close/>
                  <a:moveTo>
                    <a:pt x="301" y="75"/>
                  </a:moveTo>
                  <a:cubicBezTo>
                    <a:pt x="300" y="76"/>
                    <a:pt x="302" y="77"/>
                    <a:pt x="302" y="77"/>
                  </a:cubicBezTo>
                  <a:cubicBezTo>
                    <a:pt x="303" y="77"/>
                    <a:pt x="304" y="75"/>
                    <a:pt x="301" y="75"/>
                  </a:cubicBezTo>
                  <a:close/>
                  <a:moveTo>
                    <a:pt x="305" y="77"/>
                  </a:moveTo>
                  <a:cubicBezTo>
                    <a:pt x="304" y="78"/>
                    <a:pt x="304" y="78"/>
                    <a:pt x="304" y="78"/>
                  </a:cubicBezTo>
                  <a:cubicBezTo>
                    <a:pt x="304" y="79"/>
                    <a:pt x="304" y="80"/>
                    <a:pt x="304" y="80"/>
                  </a:cubicBezTo>
                  <a:cubicBezTo>
                    <a:pt x="304" y="80"/>
                    <a:pt x="306" y="80"/>
                    <a:pt x="307" y="81"/>
                  </a:cubicBezTo>
                  <a:cubicBezTo>
                    <a:pt x="306" y="80"/>
                    <a:pt x="309" y="79"/>
                    <a:pt x="305" y="77"/>
                  </a:cubicBezTo>
                  <a:close/>
                  <a:moveTo>
                    <a:pt x="279" y="79"/>
                  </a:moveTo>
                  <a:cubicBezTo>
                    <a:pt x="277" y="79"/>
                    <a:pt x="280" y="80"/>
                    <a:pt x="281" y="80"/>
                  </a:cubicBezTo>
                  <a:cubicBezTo>
                    <a:pt x="280" y="80"/>
                    <a:pt x="281" y="78"/>
                    <a:pt x="279" y="79"/>
                  </a:cubicBezTo>
                  <a:close/>
                  <a:moveTo>
                    <a:pt x="237" y="81"/>
                  </a:moveTo>
                  <a:cubicBezTo>
                    <a:pt x="237" y="81"/>
                    <a:pt x="237" y="82"/>
                    <a:pt x="237" y="82"/>
                  </a:cubicBezTo>
                  <a:cubicBezTo>
                    <a:pt x="236" y="81"/>
                    <a:pt x="236" y="83"/>
                    <a:pt x="236" y="83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4"/>
                    <a:pt x="239" y="84"/>
                    <a:pt x="239" y="84"/>
                  </a:cubicBezTo>
                  <a:cubicBezTo>
                    <a:pt x="241" y="84"/>
                    <a:pt x="241" y="85"/>
                    <a:pt x="241" y="85"/>
                  </a:cubicBezTo>
                  <a:cubicBezTo>
                    <a:pt x="241" y="85"/>
                    <a:pt x="242" y="84"/>
                    <a:pt x="242" y="83"/>
                  </a:cubicBezTo>
                  <a:cubicBezTo>
                    <a:pt x="244" y="84"/>
                    <a:pt x="243" y="82"/>
                    <a:pt x="243" y="82"/>
                  </a:cubicBezTo>
                  <a:cubicBezTo>
                    <a:pt x="242" y="82"/>
                    <a:pt x="239" y="81"/>
                    <a:pt x="237" y="81"/>
                  </a:cubicBezTo>
                  <a:close/>
                  <a:moveTo>
                    <a:pt x="92" y="82"/>
                  </a:moveTo>
                  <a:cubicBezTo>
                    <a:pt x="90" y="84"/>
                    <a:pt x="90" y="84"/>
                    <a:pt x="90" y="87"/>
                  </a:cubicBezTo>
                  <a:cubicBezTo>
                    <a:pt x="92" y="88"/>
                    <a:pt x="93" y="88"/>
                    <a:pt x="94" y="88"/>
                  </a:cubicBezTo>
                  <a:cubicBezTo>
                    <a:pt x="94" y="90"/>
                    <a:pt x="93" y="90"/>
                    <a:pt x="94" y="93"/>
                  </a:cubicBezTo>
                  <a:cubicBezTo>
                    <a:pt x="94" y="94"/>
                    <a:pt x="96" y="95"/>
                    <a:pt x="97" y="95"/>
                  </a:cubicBezTo>
                  <a:cubicBezTo>
                    <a:pt x="98" y="96"/>
                    <a:pt x="98" y="97"/>
                    <a:pt x="98" y="97"/>
                  </a:cubicBezTo>
                  <a:cubicBezTo>
                    <a:pt x="100" y="97"/>
                    <a:pt x="100" y="97"/>
                    <a:pt x="100" y="97"/>
                  </a:cubicBezTo>
                  <a:cubicBezTo>
                    <a:pt x="99" y="91"/>
                    <a:pt x="99" y="90"/>
                    <a:pt x="96" y="86"/>
                  </a:cubicBezTo>
                  <a:cubicBezTo>
                    <a:pt x="95" y="84"/>
                    <a:pt x="94" y="83"/>
                    <a:pt x="92" y="82"/>
                  </a:cubicBezTo>
                  <a:close/>
                  <a:moveTo>
                    <a:pt x="299" y="82"/>
                  </a:moveTo>
                  <a:cubicBezTo>
                    <a:pt x="298" y="85"/>
                    <a:pt x="298" y="85"/>
                    <a:pt x="298" y="85"/>
                  </a:cubicBezTo>
                  <a:cubicBezTo>
                    <a:pt x="299" y="85"/>
                    <a:pt x="300" y="85"/>
                    <a:pt x="301" y="85"/>
                  </a:cubicBezTo>
                  <a:cubicBezTo>
                    <a:pt x="301" y="85"/>
                    <a:pt x="301" y="83"/>
                    <a:pt x="301" y="83"/>
                  </a:cubicBezTo>
                  <a:cubicBezTo>
                    <a:pt x="301" y="83"/>
                    <a:pt x="300" y="82"/>
                    <a:pt x="299" y="82"/>
                  </a:cubicBezTo>
                  <a:close/>
                  <a:moveTo>
                    <a:pt x="260" y="83"/>
                  </a:moveTo>
                  <a:cubicBezTo>
                    <a:pt x="260" y="83"/>
                    <a:pt x="259" y="84"/>
                    <a:pt x="259" y="84"/>
                  </a:cubicBezTo>
                  <a:cubicBezTo>
                    <a:pt x="266" y="84"/>
                    <a:pt x="269" y="83"/>
                    <a:pt x="260" y="83"/>
                  </a:cubicBezTo>
                  <a:close/>
                  <a:moveTo>
                    <a:pt x="249" y="84"/>
                  </a:moveTo>
                  <a:cubicBezTo>
                    <a:pt x="249" y="84"/>
                    <a:pt x="249" y="87"/>
                    <a:pt x="249" y="87"/>
                  </a:cubicBezTo>
                  <a:cubicBezTo>
                    <a:pt x="258" y="86"/>
                    <a:pt x="258" y="85"/>
                    <a:pt x="249" y="84"/>
                  </a:cubicBezTo>
                  <a:close/>
                  <a:moveTo>
                    <a:pt x="43" y="91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5" y="95"/>
                    <a:pt x="44" y="92"/>
                    <a:pt x="43" y="91"/>
                  </a:cubicBezTo>
                  <a:close/>
                  <a:moveTo>
                    <a:pt x="108" y="94"/>
                  </a:moveTo>
                  <a:cubicBezTo>
                    <a:pt x="106" y="101"/>
                    <a:pt x="108" y="100"/>
                    <a:pt x="114" y="98"/>
                  </a:cubicBezTo>
                  <a:cubicBezTo>
                    <a:pt x="114" y="96"/>
                    <a:pt x="114" y="95"/>
                    <a:pt x="114" y="94"/>
                  </a:cubicBezTo>
                  <a:cubicBezTo>
                    <a:pt x="112" y="94"/>
                    <a:pt x="110" y="94"/>
                    <a:pt x="108" y="94"/>
                  </a:cubicBezTo>
                  <a:close/>
                  <a:moveTo>
                    <a:pt x="285" y="97"/>
                  </a:moveTo>
                  <a:cubicBezTo>
                    <a:pt x="285" y="97"/>
                    <a:pt x="284" y="98"/>
                    <a:pt x="284" y="98"/>
                  </a:cubicBezTo>
                  <a:cubicBezTo>
                    <a:pt x="283" y="98"/>
                    <a:pt x="282" y="98"/>
                    <a:pt x="282" y="98"/>
                  </a:cubicBezTo>
                  <a:cubicBezTo>
                    <a:pt x="281" y="100"/>
                    <a:pt x="281" y="100"/>
                    <a:pt x="281" y="100"/>
                  </a:cubicBezTo>
                  <a:cubicBezTo>
                    <a:pt x="282" y="100"/>
                    <a:pt x="283" y="100"/>
                    <a:pt x="284" y="100"/>
                  </a:cubicBezTo>
                  <a:cubicBezTo>
                    <a:pt x="284" y="100"/>
                    <a:pt x="285" y="102"/>
                    <a:pt x="285" y="102"/>
                  </a:cubicBezTo>
                  <a:cubicBezTo>
                    <a:pt x="288" y="102"/>
                    <a:pt x="287" y="100"/>
                    <a:pt x="288" y="100"/>
                  </a:cubicBezTo>
                  <a:cubicBezTo>
                    <a:pt x="290" y="99"/>
                    <a:pt x="291" y="102"/>
                    <a:pt x="293" y="102"/>
                  </a:cubicBezTo>
                  <a:cubicBezTo>
                    <a:pt x="294" y="102"/>
                    <a:pt x="295" y="101"/>
                    <a:pt x="296" y="101"/>
                  </a:cubicBezTo>
                  <a:cubicBezTo>
                    <a:pt x="298" y="101"/>
                    <a:pt x="301" y="103"/>
                    <a:pt x="304" y="103"/>
                  </a:cubicBezTo>
                  <a:cubicBezTo>
                    <a:pt x="304" y="103"/>
                    <a:pt x="305" y="102"/>
                    <a:pt x="305" y="101"/>
                  </a:cubicBezTo>
                  <a:cubicBezTo>
                    <a:pt x="304" y="100"/>
                    <a:pt x="303" y="100"/>
                    <a:pt x="303" y="99"/>
                  </a:cubicBezTo>
                  <a:cubicBezTo>
                    <a:pt x="299" y="98"/>
                    <a:pt x="296" y="98"/>
                    <a:pt x="293" y="98"/>
                  </a:cubicBezTo>
                  <a:cubicBezTo>
                    <a:pt x="291" y="97"/>
                    <a:pt x="291" y="97"/>
                    <a:pt x="291" y="97"/>
                  </a:cubicBezTo>
                  <a:cubicBezTo>
                    <a:pt x="291" y="97"/>
                    <a:pt x="285" y="97"/>
                    <a:pt x="285" y="97"/>
                  </a:cubicBezTo>
                  <a:close/>
                  <a:moveTo>
                    <a:pt x="273" y="97"/>
                  </a:moveTo>
                  <a:cubicBezTo>
                    <a:pt x="271" y="97"/>
                    <a:pt x="265" y="98"/>
                    <a:pt x="263" y="99"/>
                  </a:cubicBezTo>
                  <a:cubicBezTo>
                    <a:pt x="263" y="99"/>
                    <a:pt x="263" y="101"/>
                    <a:pt x="263" y="101"/>
                  </a:cubicBezTo>
                  <a:cubicBezTo>
                    <a:pt x="265" y="101"/>
                    <a:pt x="267" y="101"/>
                    <a:pt x="268" y="102"/>
                  </a:cubicBezTo>
                  <a:cubicBezTo>
                    <a:pt x="268" y="102"/>
                    <a:pt x="268" y="104"/>
                    <a:pt x="269" y="104"/>
                  </a:cubicBezTo>
                  <a:cubicBezTo>
                    <a:pt x="271" y="104"/>
                    <a:pt x="274" y="103"/>
                    <a:pt x="276" y="103"/>
                  </a:cubicBezTo>
                  <a:cubicBezTo>
                    <a:pt x="276" y="102"/>
                    <a:pt x="276" y="100"/>
                    <a:pt x="277" y="100"/>
                  </a:cubicBezTo>
                  <a:cubicBezTo>
                    <a:pt x="276" y="100"/>
                    <a:pt x="275" y="100"/>
                    <a:pt x="275" y="100"/>
                  </a:cubicBezTo>
                  <a:cubicBezTo>
                    <a:pt x="273" y="98"/>
                    <a:pt x="276" y="98"/>
                    <a:pt x="273" y="97"/>
                  </a:cubicBezTo>
                  <a:close/>
                  <a:moveTo>
                    <a:pt x="241" y="113"/>
                  </a:moveTo>
                  <a:cubicBezTo>
                    <a:pt x="241" y="115"/>
                    <a:pt x="241" y="114"/>
                    <a:pt x="240" y="114"/>
                  </a:cubicBezTo>
                  <a:cubicBezTo>
                    <a:pt x="240" y="115"/>
                    <a:pt x="240" y="117"/>
                    <a:pt x="240" y="118"/>
                  </a:cubicBezTo>
                  <a:cubicBezTo>
                    <a:pt x="240" y="118"/>
                    <a:pt x="238" y="121"/>
                    <a:pt x="239" y="118"/>
                  </a:cubicBezTo>
                  <a:cubicBezTo>
                    <a:pt x="238" y="118"/>
                    <a:pt x="238" y="117"/>
                    <a:pt x="238" y="117"/>
                  </a:cubicBezTo>
                  <a:cubicBezTo>
                    <a:pt x="238" y="117"/>
                    <a:pt x="236" y="117"/>
                    <a:pt x="236" y="117"/>
                  </a:cubicBezTo>
                  <a:cubicBezTo>
                    <a:pt x="235" y="119"/>
                    <a:pt x="236" y="120"/>
                    <a:pt x="235" y="121"/>
                  </a:cubicBezTo>
                  <a:cubicBezTo>
                    <a:pt x="239" y="123"/>
                    <a:pt x="237" y="120"/>
                    <a:pt x="239" y="125"/>
                  </a:cubicBezTo>
                  <a:cubicBezTo>
                    <a:pt x="239" y="125"/>
                    <a:pt x="241" y="126"/>
                    <a:pt x="241" y="125"/>
                  </a:cubicBezTo>
                  <a:cubicBezTo>
                    <a:pt x="241" y="125"/>
                    <a:pt x="244" y="122"/>
                    <a:pt x="244" y="122"/>
                  </a:cubicBezTo>
                  <a:cubicBezTo>
                    <a:pt x="244" y="121"/>
                    <a:pt x="242" y="120"/>
                    <a:pt x="242" y="119"/>
                  </a:cubicBezTo>
                  <a:cubicBezTo>
                    <a:pt x="241" y="116"/>
                    <a:pt x="245" y="115"/>
                    <a:pt x="241" y="113"/>
                  </a:cubicBezTo>
                  <a:close/>
                  <a:moveTo>
                    <a:pt x="102" y="123"/>
                  </a:moveTo>
                  <a:cubicBezTo>
                    <a:pt x="101" y="125"/>
                    <a:pt x="101" y="125"/>
                    <a:pt x="101" y="125"/>
                  </a:cubicBezTo>
                  <a:cubicBezTo>
                    <a:pt x="97" y="124"/>
                    <a:pt x="95" y="124"/>
                    <a:pt x="91" y="124"/>
                  </a:cubicBezTo>
                  <a:cubicBezTo>
                    <a:pt x="90" y="130"/>
                    <a:pt x="89" y="130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91" y="135"/>
                    <a:pt x="92" y="135"/>
                    <a:pt x="96" y="135"/>
                  </a:cubicBezTo>
                  <a:cubicBezTo>
                    <a:pt x="95" y="137"/>
                    <a:pt x="97" y="136"/>
                    <a:pt x="94" y="137"/>
                  </a:cubicBezTo>
                  <a:cubicBezTo>
                    <a:pt x="95" y="138"/>
                    <a:pt x="95" y="140"/>
                    <a:pt x="95" y="140"/>
                  </a:cubicBezTo>
                  <a:cubicBezTo>
                    <a:pt x="99" y="140"/>
                    <a:pt x="103" y="139"/>
                    <a:pt x="106" y="141"/>
                  </a:cubicBezTo>
                  <a:cubicBezTo>
                    <a:pt x="107" y="142"/>
                    <a:pt x="108" y="144"/>
                    <a:pt x="108" y="145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1" y="145"/>
                    <a:pt x="122" y="143"/>
                    <a:pt x="123" y="143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9" y="146"/>
                    <a:pt x="131" y="146"/>
                    <a:pt x="135" y="147"/>
                  </a:cubicBezTo>
                  <a:cubicBezTo>
                    <a:pt x="136" y="147"/>
                    <a:pt x="138" y="149"/>
                    <a:pt x="139" y="149"/>
                  </a:cubicBezTo>
                  <a:cubicBezTo>
                    <a:pt x="141" y="150"/>
                    <a:pt x="142" y="148"/>
                    <a:pt x="144" y="149"/>
                  </a:cubicBezTo>
                  <a:cubicBezTo>
                    <a:pt x="146" y="149"/>
                    <a:pt x="150" y="152"/>
                    <a:pt x="153" y="151"/>
                  </a:cubicBezTo>
                  <a:cubicBezTo>
                    <a:pt x="154" y="151"/>
                    <a:pt x="155" y="149"/>
                    <a:pt x="157" y="150"/>
                  </a:cubicBezTo>
                  <a:cubicBezTo>
                    <a:pt x="159" y="150"/>
                    <a:pt x="159" y="153"/>
                    <a:pt x="160" y="153"/>
                  </a:cubicBezTo>
                  <a:cubicBezTo>
                    <a:pt x="162" y="155"/>
                    <a:pt x="164" y="154"/>
                    <a:pt x="166" y="155"/>
                  </a:cubicBezTo>
                  <a:cubicBezTo>
                    <a:pt x="167" y="155"/>
                    <a:pt x="168" y="156"/>
                    <a:pt x="169" y="157"/>
                  </a:cubicBezTo>
                  <a:cubicBezTo>
                    <a:pt x="168" y="155"/>
                    <a:pt x="169" y="153"/>
                    <a:pt x="168" y="151"/>
                  </a:cubicBezTo>
                  <a:cubicBezTo>
                    <a:pt x="167" y="151"/>
                    <a:pt x="166" y="150"/>
                    <a:pt x="166" y="150"/>
                  </a:cubicBezTo>
                  <a:cubicBezTo>
                    <a:pt x="165" y="149"/>
                    <a:pt x="166" y="145"/>
                    <a:pt x="167" y="144"/>
                  </a:cubicBezTo>
                  <a:cubicBezTo>
                    <a:pt x="162" y="142"/>
                    <a:pt x="159" y="142"/>
                    <a:pt x="153" y="142"/>
                  </a:cubicBezTo>
                  <a:cubicBezTo>
                    <a:pt x="153" y="142"/>
                    <a:pt x="153" y="136"/>
                    <a:pt x="153" y="136"/>
                  </a:cubicBezTo>
                  <a:cubicBezTo>
                    <a:pt x="153" y="136"/>
                    <a:pt x="152" y="135"/>
                    <a:pt x="152" y="135"/>
                  </a:cubicBezTo>
                  <a:cubicBezTo>
                    <a:pt x="151" y="134"/>
                    <a:pt x="152" y="132"/>
                    <a:pt x="152" y="131"/>
                  </a:cubicBezTo>
                  <a:cubicBezTo>
                    <a:pt x="150" y="132"/>
                    <a:pt x="147" y="133"/>
                    <a:pt x="146" y="133"/>
                  </a:cubicBezTo>
                  <a:cubicBezTo>
                    <a:pt x="146" y="133"/>
                    <a:pt x="146" y="131"/>
                    <a:pt x="146" y="131"/>
                  </a:cubicBezTo>
                  <a:cubicBezTo>
                    <a:pt x="145" y="130"/>
                    <a:pt x="144" y="131"/>
                    <a:pt x="143" y="131"/>
                  </a:cubicBezTo>
                  <a:cubicBezTo>
                    <a:pt x="142" y="129"/>
                    <a:pt x="142" y="129"/>
                    <a:pt x="142" y="129"/>
                  </a:cubicBezTo>
                  <a:cubicBezTo>
                    <a:pt x="138" y="129"/>
                    <a:pt x="138" y="130"/>
                    <a:pt x="134" y="128"/>
                  </a:cubicBezTo>
                  <a:cubicBezTo>
                    <a:pt x="134" y="129"/>
                    <a:pt x="134" y="130"/>
                    <a:pt x="133" y="131"/>
                  </a:cubicBezTo>
                  <a:cubicBezTo>
                    <a:pt x="130" y="131"/>
                    <a:pt x="127" y="132"/>
                    <a:pt x="124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16" y="129"/>
                    <a:pt x="116" y="129"/>
                    <a:pt x="114" y="125"/>
                  </a:cubicBezTo>
                  <a:cubicBezTo>
                    <a:pt x="114" y="125"/>
                    <a:pt x="109" y="126"/>
                    <a:pt x="108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5" y="123"/>
                    <a:pt x="104" y="123"/>
                    <a:pt x="102" y="123"/>
                  </a:cubicBezTo>
                  <a:close/>
                  <a:moveTo>
                    <a:pt x="229" y="124"/>
                  </a:moveTo>
                  <a:cubicBezTo>
                    <a:pt x="230" y="125"/>
                    <a:pt x="230" y="125"/>
                    <a:pt x="230" y="125"/>
                  </a:cubicBezTo>
                  <a:cubicBezTo>
                    <a:pt x="230" y="124"/>
                    <a:pt x="231" y="124"/>
                    <a:pt x="229" y="124"/>
                  </a:cubicBezTo>
                  <a:close/>
                  <a:moveTo>
                    <a:pt x="335" y="127"/>
                  </a:moveTo>
                  <a:cubicBezTo>
                    <a:pt x="335" y="128"/>
                    <a:pt x="334" y="128"/>
                    <a:pt x="334" y="129"/>
                  </a:cubicBezTo>
                  <a:cubicBezTo>
                    <a:pt x="337" y="130"/>
                    <a:pt x="336" y="133"/>
                    <a:pt x="336" y="137"/>
                  </a:cubicBezTo>
                  <a:cubicBezTo>
                    <a:pt x="335" y="137"/>
                    <a:pt x="334" y="137"/>
                    <a:pt x="333" y="138"/>
                  </a:cubicBezTo>
                  <a:cubicBezTo>
                    <a:pt x="333" y="138"/>
                    <a:pt x="335" y="140"/>
                    <a:pt x="335" y="141"/>
                  </a:cubicBezTo>
                  <a:cubicBezTo>
                    <a:pt x="333" y="141"/>
                    <a:pt x="336" y="143"/>
                    <a:pt x="336" y="143"/>
                  </a:cubicBezTo>
                  <a:cubicBezTo>
                    <a:pt x="338" y="137"/>
                    <a:pt x="336" y="139"/>
                    <a:pt x="340" y="136"/>
                  </a:cubicBezTo>
                  <a:cubicBezTo>
                    <a:pt x="340" y="136"/>
                    <a:pt x="340" y="134"/>
                    <a:pt x="340" y="134"/>
                  </a:cubicBezTo>
                  <a:cubicBezTo>
                    <a:pt x="337" y="135"/>
                    <a:pt x="341" y="130"/>
                    <a:pt x="339" y="129"/>
                  </a:cubicBezTo>
                  <a:cubicBezTo>
                    <a:pt x="338" y="128"/>
                    <a:pt x="337" y="128"/>
                    <a:pt x="335" y="127"/>
                  </a:cubicBezTo>
                  <a:close/>
                  <a:moveTo>
                    <a:pt x="155" y="133"/>
                  </a:moveTo>
                  <a:cubicBezTo>
                    <a:pt x="155" y="133"/>
                    <a:pt x="153" y="135"/>
                    <a:pt x="156" y="136"/>
                  </a:cubicBezTo>
                  <a:cubicBezTo>
                    <a:pt x="157" y="137"/>
                    <a:pt x="161" y="135"/>
                    <a:pt x="161" y="135"/>
                  </a:cubicBezTo>
                  <a:cubicBezTo>
                    <a:pt x="164" y="136"/>
                    <a:pt x="162" y="133"/>
                    <a:pt x="162" y="133"/>
                  </a:cubicBezTo>
                  <a:cubicBezTo>
                    <a:pt x="159" y="133"/>
                    <a:pt x="158" y="133"/>
                    <a:pt x="155" y="133"/>
                  </a:cubicBezTo>
                  <a:close/>
                  <a:moveTo>
                    <a:pt x="370" y="143"/>
                  </a:moveTo>
                  <a:cubicBezTo>
                    <a:pt x="370" y="145"/>
                    <a:pt x="370" y="145"/>
                    <a:pt x="370" y="145"/>
                  </a:cubicBezTo>
                  <a:cubicBezTo>
                    <a:pt x="370" y="145"/>
                    <a:pt x="371" y="145"/>
                    <a:pt x="372" y="145"/>
                  </a:cubicBezTo>
                  <a:cubicBezTo>
                    <a:pt x="371" y="144"/>
                    <a:pt x="372" y="142"/>
                    <a:pt x="370" y="143"/>
                  </a:cubicBezTo>
                  <a:close/>
                  <a:moveTo>
                    <a:pt x="309" y="147"/>
                  </a:moveTo>
                  <a:cubicBezTo>
                    <a:pt x="308" y="147"/>
                    <a:pt x="309" y="149"/>
                    <a:pt x="308" y="150"/>
                  </a:cubicBezTo>
                  <a:cubicBezTo>
                    <a:pt x="307" y="151"/>
                    <a:pt x="303" y="153"/>
                    <a:pt x="307" y="155"/>
                  </a:cubicBezTo>
                  <a:cubicBezTo>
                    <a:pt x="307" y="154"/>
                    <a:pt x="313" y="145"/>
                    <a:pt x="309" y="147"/>
                  </a:cubicBezTo>
                  <a:close/>
                  <a:moveTo>
                    <a:pt x="169" y="149"/>
                  </a:moveTo>
                  <a:cubicBezTo>
                    <a:pt x="169" y="150"/>
                    <a:pt x="169" y="152"/>
                    <a:pt x="169" y="153"/>
                  </a:cubicBezTo>
                  <a:cubicBezTo>
                    <a:pt x="169" y="153"/>
                    <a:pt x="170" y="153"/>
                    <a:pt x="171" y="153"/>
                  </a:cubicBezTo>
                  <a:cubicBezTo>
                    <a:pt x="172" y="154"/>
                    <a:pt x="172" y="156"/>
                    <a:pt x="172" y="158"/>
                  </a:cubicBezTo>
                  <a:cubicBezTo>
                    <a:pt x="172" y="158"/>
                    <a:pt x="174" y="157"/>
                    <a:pt x="174" y="157"/>
                  </a:cubicBezTo>
                  <a:cubicBezTo>
                    <a:pt x="174" y="156"/>
                    <a:pt x="176" y="154"/>
                    <a:pt x="176" y="153"/>
                  </a:cubicBezTo>
                  <a:cubicBezTo>
                    <a:pt x="176" y="152"/>
                    <a:pt x="175" y="151"/>
                    <a:pt x="176" y="151"/>
                  </a:cubicBezTo>
                  <a:cubicBezTo>
                    <a:pt x="172" y="151"/>
                    <a:pt x="172" y="151"/>
                    <a:pt x="169" y="149"/>
                  </a:cubicBezTo>
                  <a:close/>
                  <a:moveTo>
                    <a:pt x="263" y="152"/>
                  </a:moveTo>
                  <a:cubicBezTo>
                    <a:pt x="263" y="152"/>
                    <a:pt x="263" y="154"/>
                    <a:pt x="263" y="155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71" y="154"/>
                    <a:pt x="271" y="152"/>
                    <a:pt x="271" y="152"/>
                  </a:cubicBezTo>
                  <a:cubicBezTo>
                    <a:pt x="267" y="152"/>
                    <a:pt x="267" y="152"/>
                    <a:pt x="263" y="152"/>
                  </a:cubicBezTo>
                  <a:close/>
                  <a:moveTo>
                    <a:pt x="182" y="154"/>
                  </a:moveTo>
                  <a:cubicBezTo>
                    <a:pt x="182" y="156"/>
                    <a:pt x="181" y="158"/>
                    <a:pt x="180" y="160"/>
                  </a:cubicBezTo>
                  <a:cubicBezTo>
                    <a:pt x="186" y="160"/>
                    <a:pt x="184" y="161"/>
                    <a:pt x="186" y="155"/>
                  </a:cubicBezTo>
                  <a:cubicBezTo>
                    <a:pt x="185" y="155"/>
                    <a:pt x="183" y="154"/>
                    <a:pt x="182" y="154"/>
                  </a:cubicBezTo>
                  <a:close/>
                  <a:moveTo>
                    <a:pt x="194" y="155"/>
                  </a:moveTo>
                  <a:cubicBezTo>
                    <a:pt x="194" y="155"/>
                    <a:pt x="194" y="157"/>
                    <a:pt x="194" y="158"/>
                  </a:cubicBezTo>
                  <a:cubicBezTo>
                    <a:pt x="194" y="158"/>
                    <a:pt x="196" y="158"/>
                    <a:pt x="196" y="158"/>
                  </a:cubicBezTo>
                  <a:cubicBezTo>
                    <a:pt x="195" y="159"/>
                    <a:pt x="198" y="161"/>
                    <a:pt x="193" y="161"/>
                  </a:cubicBezTo>
                  <a:cubicBezTo>
                    <a:pt x="191" y="160"/>
                    <a:pt x="190" y="158"/>
                    <a:pt x="189" y="158"/>
                  </a:cubicBezTo>
                  <a:cubicBezTo>
                    <a:pt x="188" y="158"/>
                    <a:pt x="189" y="159"/>
                    <a:pt x="187" y="159"/>
                  </a:cubicBezTo>
                  <a:cubicBezTo>
                    <a:pt x="186" y="160"/>
                    <a:pt x="186" y="162"/>
                    <a:pt x="186" y="165"/>
                  </a:cubicBezTo>
                  <a:cubicBezTo>
                    <a:pt x="187" y="164"/>
                    <a:pt x="188" y="164"/>
                    <a:pt x="190" y="164"/>
                  </a:cubicBezTo>
                  <a:cubicBezTo>
                    <a:pt x="190" y="164"/>
                    <a:pt x="191" y="165"/>
                    <a:pt x="192" y="165"/>
                  </a:cubicBezTo>
                  <a:cubicBezTo>
                    <a:pt x="194" y="164"/>
                    <a:pt x="194" y="164"/>
                    <a:pt x="194" y="164"/>
                  </a:cubicBezTo>
                  <a:cubicBezTo>
                    <a:pt x="197" y="163"/>
                    <a:pt x="204" y="163"/>
                    <a:pt x="205" y="163"/>
                  </a:cubicBezTo>
                  <a:cubicBezTo>
                    <a:pt x="205" y="161"/>
                    <a:pt x="205" y="160"/>
                    <a:pt x="204" y="159"/>
                  </a:cubicBezTo>
                  <a:cubicBezTo>
                    <a:pt x="199" y="158"/>
                    <a:pt x="198" y="157"/>
                    <a:pt x="194" y="155"/>
                  </a:cubicBezTo>
                  <a:close/>
                  <a:moveTo>
                    <a:pt x="282" y="156"/>
                  </a:moveTo>
                  <a:cubicBezTo>
                    <a:pt x="282" y="157"/>
                    <a:pt x="282" y="157"/>
                    <a:pt x="282" y="157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2" y="157"/>
                    <a:pt x="284" y="156"/>
                    <a:pt x="282" y="156"/>
                  </a:cubicBezTo>
                  <a:close/>
                  <a:moveTo>
                    <a:pt x="215" y="157"/>
                  </a:moveTo>
                  <a:cubicBezTo>
                    <a:pt x="214" y="157"/>
                    <a:pt x="212" y="157"/>
                    <a:pt x="211" y="158"/>
                  </a:cubicBezTo>
                  <a:cubicBezTo>
                    <a:pt x="211" y="158"/>
                    <a:pt x="212" y="161"/>
                    <a:pt x="211" y="161"/>
                  </a:cubicBezTo>
                  <a:cubicBezTo>
                    <a:pt x="217" y="162"/>
                    <a:pt x="220" y="163"/>
                    <a:pt x="225" y="163"/>
                  </a:cubicBezTo>
                  <a:cubicBezTo>
                    <a:pt x="225" y="164"/>
                    <a:pt x="225" y="164"/>
                    <a:pt x="225" y="164"/>
                  </a:cubicBezTo>
                  <a:cubicBezTo>
                    <a:pt x="229" y="164"/>
                    <a:pt x="233" y="160"/>
                    <a:pt x="236" y="161"/>
                  </a:cubicBezTo>
                  <a:cubicBezTo>
                    <a:pt x="236" y="161"/>
                    <a:pt x="237" y="162"/>
                    <a:pt x="238" y="163"/>
                  </a:cubicBezTo>
                  <a:cubicBezTo>
                    <a:pt x="239" y="161"/>
                    <a:pt x="239" y="159"/>
                    <a:pt x="239" y="159"/>
                  </a:cubicBezTo>
                  <a:cubicBezTo>
                    <a:pt x="239" y="159"/>
                    <a:pt x="237" y="158"/>
                    <a:pt x="235" y="158"/>
                  </a:cubicBezTo>
                  <a:cubicBezTo>
                    <a:pt x="234" y="158"/>
                    <a:pt x="233" y="159"/>
                    <a:pt x="231" y="159"/>
                  </a:cubicBezTo>
                  <a:cubicBezTo>
                    <a:pt x="231" y="159"/>
                    <a:pt x="228" y="157"/>
                    <a:pt x="227" y="157"/>
                  </a:cubicBezTo>
                  <a:cubicBezTo>
                    <a:pt x="225" y="157"/>
                    <a:pt x="225" y="158"/>
                    <a:pt x="222" y="158"/>
                  </a:cubicBezTo>
                  <a:cubicBezTo>
                    <a:pt x="221" y="158"/>
                    <a:pt x="217" y="156"/>
                    <a:pt x="215" y="157"/>
                  </a:cubicBezTo>
                  <a:close/>
                  <a:moveTo>
                    <a:pt x="251" y="158"/>
                  </a:moveTo>
                  <a:cubicBezTo>
                    <a:pt x="251" y="159"/>
                    <a:pt x="251" y="159"/>
                    <a:pt x="251" y="159"/>
                  </a:cubicBezTo>
                  <a:cubicBezTo>
                    <a:pt x="253" y="159"/>
                    <a:pt x="254" y="159"/>
                    <a:pt x="255" y="159"/>
                  </a:cubicBezTo>
                  <a:cubicBezTo>
                    <a:pt x="255" y="159"/>
                    <a:pt x="255" y="158"/>
                    <a:pt x="253" y="158"/>
                  </a:cubicBezTo>
                  <a:cubicBezTo>
                    <a:pt x="254" y="158"/>
                    <a:pt x="252" y="158"/>
                    <a:pt x="251" y="158"/>
                  </a:cubicBezTo>
                  <a:close/>
                  <a:moveTo>
                    <a:pt x="243" y="159"/>
                  </a:moveTo>
                  <a:cubicBezTo>
                    <a:pt x="242" y="159"/>
                    <a:pt x="244" y="160"/>
                    <a:pt x="244" y="160"/>
                  </a:cubicBezTo>
                  <a:cubicBezTo>
                    <a:pt x="244" y="160"/>
                    <a:pt x="246" y="158"/>
                    <a:pt x="243" y="159"/>
                  </a:cubicBezTo>
                  <a:close/>
                  <a:moveTo>
                    <a:pt x="248" y="159"/>
                  </a:moveTo>
                  <a:cubicBezTo>
                    <a:pt x="247" y="159"/>
                    <a:pt x="247" y="160"/>
                    <a:pt x="249" y="161"/>
                  </a:cubicBezTo>
                  <a:cubicBezTo>
                    <a:pt x="249" y="161"/>
                    <a:pt x="250" y="158"/>
                    <a:pt x="248" y="159"/>
                  </a:cubicBezTo>
                  <a:close/>
                  <a:moveTo>
                    <a:pt x="271" y="159"/>
                  </a:moveTo>
                  <a:cubicBezTo>
                    <a:pt x="269" y="160"/>
                    <a:pt x="269" y="160"/>
                    <a:pt x="269" y="160"/>
                  </a:cubicBezTo>
                  <a:cubicBezTo>
                    <a:pt x="268" y="160"/>
                    <a:pt x="266" y="159"/>
                    <a:pt x="265" y="160"/>
                  </a:cubicBezTo>
                  <a:cubicBezTo>
                    <a:pt x="264" y="160"/>
                    <a:pt x="264" y="162"/>
                    <a:pt x="263" y="162"/>
                  </a:cubicBezTo>
                  <a:cubicBezTo>
                    <a:pt x="261" y="162"/>
                    <a:pt x="257" y="161"/>
                    <a:pt x="255" y="163"/>
                  </a:cubicBezTo>
                  <a:cubicBezTo>
                    <a:pt x="254" y="163"/>
                    <a:pt x="255" y="165"/>
                    <a:pt x="254" y="166"/>
                  </a:cubicBezTo>
                  <a:cubicBezTo>
                    <a:pt x="253" y="167"/>
                    <a:pt x="251" y="166"/>
                    <a:pt x="250" y="167"/>
                  </a:cubicBezTo>
                  <a:cubicBezTo>
                    <a:pt x="249" y="168"/>
                    <a:pt x="250" y="169"/>
                    <a:pt x="249" y="170"/>
                  </a:cubicBezTo>
                  <a:cubicBezTo>
                    <a:pt x="249" y="171"/>
                    <a:pt x="244" y="173"/>
                    <a:pt x="242" y="174"/>
                  </a:cubicBezTo>
                  <a:cubicBezTo>
                    <a:pt x="242" y="175"/>
                    <a:pt x="243" y="176"/>
                    <a:pt x="243" y="177"/>
                  </a:cubicBezTo>
                  <a:cubicBezTo>
                    <a:pt x="240" y="179"/>
                    <a:pt x="239" y="180"/>
                    <a:pt x="235" y="181"/>
                  </a:cubicBezTo>
                  <a:cubicBezTo>
                    <a:pt x="235" y="182"/>
                    <a:pt x="234" y="182"/>
                    <a:pt x="234" y="183"/>
                  </a:cubicBezTo>
                  <a:cubicBezTo>
                    <a:pt x="235" y="183"/>
                    <a:pt x="235" y="184"/>
                    <a:pt x="235" y="184"/>
                  </a:cubicBezTo>
                  <a:cubicBezTo>
                    <a:pt x="237" y="185"/>
                    <a:pt x="240" y="184"/>
                    <a:pt x="241" y="183"/>
                  </a:cubicBezTo>
                  <a:cubicBezTo>
                    <a:pt x="242" y="183"/>
                    <a:pt x="241" y="182"/>
                    <a:pt x="241" y="181"/>
                  </a:cubicBezTo>
                  <a:cubicBezTo>
                    <a:pt x="241" y="181"/>
                    <a:pt x="245" y="178"/>
                    <a:pt x="245" y="178"/>
                  </a:cubicBezTo>
                  <a:cubicBezTo>
                    <a:pt x="248" y="176"/>
                    <a:pt x="250" y="178"/>
                    <a:pt x="253" y="177"/>
                  </a:cubicBezTo>
                  <a:cubicBezTo>
                    <a:pt x="255" y="176"/>
                    <a:pt x="256" y="173"/>
                    <a:pt x="257" y="171"/>
                  </a:cubicBezTo>
                  <a:cubicBezTo>
                    <a:pt x="258" y="171"/>
                    <a:pt x="259" y="171"/>
                    <a:pt x="259" y="171"/>
                  </a:cubicBezTo>
                  <a:cubicBezTo>
                    <a:pt x="260" y="171"/>
                    <a:pt x="260" y="170"/>
                    <a:pt x="260" y="169"/>
                  </a:cubicBezTo>
                  <a:cubicBezTo>
                    <a:pt x="261" y="168"/>
                    <a:pt x="263" y="169"/>
                    <a:pt x="264" y="168"/>
                  </a:cubicBezTo>
                  <a:cubicBezTo>
                    <a:pt x="265" y="167"/>
                    <a:pt x="265" y="166"/>
                    <a:pt x="265" y="165"/>
                  </a:cubicBezTo>
                  <a:cubicBezTo>
                    <a:pt x="267" y="164"/>
                    <a:pt x="268" y="165"/>
                    <a:pt x="270" y="164"/>
                  </a:cubicBezTo>
                  <a:cubicBezTo>
                    <a:pt x="270" y="164"/>
                    <a:pt x="271" y="162"/>
                    <a:pt x="271" y="162"/>
                  </a:cubicBezTo>
                  <a:cubicBezTo>
                    <a:pt x="273" y="161"/>
                    <a:pt x="276" y="158"/>
                    <a:pt x="271" y="159"/>
                  </a:cubicBezTo>
                  <a:close/>
                  <a:moveTo>
                    <a:pt x="207" y="171"/>
                  </a:moveTo>
                  <a:cubicBezTo>
                    <a:pt x="205" y="174"/>
                    <a:pt x="205" y="174"/>
                    <a:pt x="205" y="174"/>
                  </a:cubicBezTo>
                  <a:cubicBezTo>
                    <a:pt x="211" y="176"/>
                    <a:pt x="212" y="179"/>
                    <a:pt x="220" y="179"/>
                  </a:cubicBezTo>
                  <a:cubicBezTo>
                    <a:pt x="220" y="178"/>
                    <a:pt x="221" y="174"/>
                    <a:pt x="219" y="175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5" y="172"/>
                    <a:pt x="212" y="172"/>
                    <a:pt x="207" y="171"/>
                  </a:cubicBezTo>
                  <a:close/>
                  <a:moveTo>
                    <a:pt x="63" y="50"/>
                  </a:moveTo>
                  <a:cubicBezTo>
                    <a:pt x="63" y="50"/>
                    <a:pt x="63" y="52"/>
                    <a:pt x="63" y="52"/>
                  </a:cubicBezTo>
                  <a:cubicBezTo>
                    <a:pt x="63" y="52"/>
                    <a:pt x="65" y="53"/>
                    <a:pt x="66" y="53"/>
                  </a:cubicBezTo>
                  <a:cubicBezTo>
                    <a:pt x="66" y="52"/>
                    <a:pt x="66" y="51"/>
                    <a:pt x="66" y="51"/>
                  </a:cubicBezTo>
                  <a:lnTo>
                    <a:pt x="63" y="50"/>
                  </a:lnTo>
                  <a:close/>
                  <a:moveTo>
                    <a:pt x="75" y="68"/>
                  </a:moveTo>
                  <a:cubicBezTo>
                    <a:pt x="75" y="70"/>
                    <a:pt x="75" y="70"/>
                    <a:pt x="75" y="70"/>
                  </a:cubicBezTo>
                  <a:cubicBezTo>
                    <a:pt x="77" y="70"/>
                    <a:pt x="77" y="68"/>
                    <a:pt x="75" y="68"/>
                  </a:cubicBezTo>
                  <a:close/>
                  <a:moveTo>
                    <a:pt x="127" y="42"/>
                  </a:moveTo>
                  <a:cubicBezTo>
                    <a:pt x="127" y="42"/>
                    <a:pt x="127" y="42"/>
                    <a:pt x="126" y="42"/>
                  </a:cubicBezTo>
                  <a:cubicBezTo>
                    <a:pt x="126" y="41"/>
                    <a:pt x="125" y="42"/>
                    <a:pt x="124" y="42"/>
                  </a:cubicBezTo>
                  <a:cubicBezTo>
                    <a:pt x="124" y="42"/>
                    <a:pt x="124" y="44"/>
                    <a:pt x="124" y="45"/>
                  </a:cubicBezTo>
                  <a:cubicBezTo>
                    <a:pt x="123" y="45"/>
                    <a:pt x="122" y="45"/>
                    <a:pt x="122" y="46"/>
                  </a:cubicBezTo>
                  <a:cubicBezTo>
                    <a:pt x="120" y="47"/>
                    <a:pt x="121" y="49"/>
                    <a:pt x="120" y="51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18" y="53"/>
                    <a:pt x="118" y="61"/>
                    <a:pt x="118" y="62"/>
                  </a:cubicBezTo>
                  <a:cubicBezTo>
                    <a:pt x="119" y="62"/>
                    <a:pt x="121" y="64"/>
                    <a:pt x="121" y="65"/>
                  </a:cubicBezTo>
                  <a:cubicBezTo>
                    <a:pt x="121" y="66"/>
                    <a:pt x="120" y="68"/>
                    <a:pt x="120" y="69"/>
                  </a:cubicBezTo>
                  <a:cubicBezTo>
                    <a:pt x="120" y="69"/>
                    <a:pt x="122" y="71"/>
                    <a:pt x="122" y="71"/>
                  </a:cubicBezTo>
                  <a:cubicBezTo>
                    <a:pt x="123" y="72"/>
                    <a:pt x="122" y="73"/>
                    <a:pt x="122" y="74"/>
                  </a:cubicBezTo>
                  <a:cubicBezTo>
                    <a:pt x="122" y="74"/>
                    <a:pt x="123" y="74"/>
                    <a:pt x="124" y="75"/>
                  </a:cubicBezTo>
                  <a:cubicBezTo>
                    <a:pt x="123" y="77"/>
                    <a:pt x="123" y="77"/>
                    <a:pt x="122" y="79"/>
                  </a:cubicBezTo>
                  <a:cubicBezTo>
                    <a:pt x="123" y="78"/>
                    <a:pt x="124" y="79"/>
                    <a:pt x="124" y="79"/>
                  </a:cubicBezTo>
                  <a:cubicBezTo>
                    <a:pt x="125" y="79"/>
                    <a:pt x="126" y="77"/>
                    <a:pt x="126" y="77"/>
                  </a:cubicBezTo>
                  <a:cubicBezTo>
                    <a:pt x="128" y="77"/>
                    <a:pt x="127" y="78"/>
                    <a:pt x="128" y="77"/>
                  </a:cubicBezTo>
                  <a:cubicBezTo>
                    <a:pt x="129" y="81"/>
                    <a:pt x="129" y="84"/>
                    <a:pt x="130" y="88"/>
                  </a:cubicBezTo>
                  <a:cubicBezTo>
                    <a:pt x="131" y="89"/>
                    <a:pt x="132" y="90"/>
                    <a:pt x="132" y="91"/>
                  </a:cubicBezTo>
                  <a:cubicBezTo>
                    <a:pt x="133" y="93"/>
                    <a:pt x="133" y="94"/>
                    <a:pt x="133" y="96"/>
                  </a:cubicBezTo>
                  <a:cubicBezTo>
                    <a:pt x="135" y="97"/>
                    <a:pt x="138" y="98"/>
                    <a:pt x="140" y="97"/>
                  </a:cubicBezTo>
                  <a:cubicBezTo>
                    <a:pt x="141" y="97"/>
                    <a:pt x="140" y="95"/>
                    <a:pt x="143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4" y="97"/>
                    <a:pt x="144" y="96"/>
                    <a:pt x="146" y="97"/>
                  </a:cubicBezTo>
                  <a:cubicBezTo>
                    <a:pt x="146" y="97"/>
                    <a:pt x="146" y="100"/>
                    <a:pt x="146" y="100"/>
                  </a:cubicBezTo>
                  <a:cubicBezTo>
                    <a:pt x="147" y="101"/>
                    <a:pt x="148" y="99"/>
                    <a:pt x="148" y="101"/>
                  </a:cubicBezTo>
                  <a:cubicBezTo>
                    <a:pt x="152" y="101"/>
                    <a:pt x="152" y="100"/>
                    <a:pt x="156" y="100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8"/>
                    <a:pt x="158" y="98"/>
                    <a:pt x="158" y="98"/>
                  </a:cubicBezTo>
                  <a:cubicBezTo>
                    <a:pt x="160" y="99"/>
                    <a:pt x="161" y="102"/>
                    <a:pt x="164" y="100"/>
                  </a:cubicBezTo>
                  <a:cubicBezTo>
                    <a:pt x="164" y="100"/>
                    <a:pt x="164" y="99"/>
                    <a:pt x="165" y="99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70" y="101"/>
                    <a:pt x="168" y="101"/>
                    <a:pt x="170" y="102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1" y="103"/>
                    <a:pt x="171" y="104"/>
                    <a:pt x="172" y="103"/>
                  </a:cubicBezTo>
                  <a:cubicBezTo>
                    <a:pt x="172" y="103"/>
                    <a:pt x="174" y="102"/>
                    <a:pt x="174" y="101"/>
                  </a:cubicBezTo>
                  <a:cubicBezTo>
                    <a:pt x="177" y="100"/>
                    <a:pt x="179" y="100"/>
                    <a:pt x="182" y="99"/>
                  </a:cubicBezTo>
                  <a:cubicBezTo>
                    <a:pt x="183" y="94"/>
                    <a:pt x="186" y="90"/>
                    <a:pt x="190" y="88"/>
                  </a:cubicBezTo>
                  <a:cubicBezTo>
                    <a:pt x="189" y="86"/>
                    <a:pt x="188" y="85"/>
                    <a:pt x="187" y="83"/>
                  </a:cubicBezTo>
                  <a:cubicBezTo>
                    <a:pt x="189" y="81"/>
                    <a:pt x="191" y="79"/>
                    <a:pt x="193" y="76"/>
                  </a:cubicBezTo>
                  <a:cubicBezTo>
                    <a:pt x="193" y="75"/>
                    <a:pt x="193" y="74"/>
                    <a:pt x="193" y="73"/>
                  </a:cubicBezTo>
                  <a:cubicBezTo>
                    <a:pt x="193" y="73"/>
                    <a:pt x="190" y="72"/>
                    <a:pt x="191" y="71"/>
                  </a:cubicBezTo>
                  <a:cubicBezTo>
                    <a:pt x="192" y="71"/>
                    <a:pt x="192" y="72"/>
                    <a:pt x="193" y="71"/>
                  </a:cubicBezTo>
                  <a:cubicBezTo>
                    <a:pt x="195" y="68"/>
                    <a:pt x="194" y="62"/>
                    <a:pt x="194" y="58"/>
                  </a:cubicBezTo>
                  <a:cubicBezTo>
                    <a:pt x="197" y="56"/>
                    <a:pt x="199" y="55"/>
                    <a:pt x="204" y="54"/>
                  </a:cubicBezTo>
                  <a:cubicBezTo>
                    <a:pt x="203" y="54"/>
                    <a:pt x="204" y="52"/>
                    <a:pt x="203" y="52"/>
                  </a:cubicBezTo>
                  <a:cubicBezTo>
                    <a:pt x="200" y="50"/>
                    <a:pt x="196" y="49"/>
                    <a:pt x="195" y="46"/>
                  </a:cubicBezTo>
                  <a:cubicBezTo>
                    <a:pt x="194" y="44"/>
                    <a:pt x="196" y="42"/>
                    <a:pt x="196" y="41"/>
                  </a:cubicBezTo>
                  <a:cubicBezTo>
                    <a:pt x="197" y="37"/>
                    <a:pt x="194" y="33"/>
                    <a:pt x="192" y="30"/>
                  </a:cubicBezTo>
                  <a:cubicBezTo>
                    <a:pt x="192" y="30"/>
                    <a:pt x="191" y="28"/>
                    <a:pt x="192" y="28"/>
                  </a:cubicBezTo>
                  <a:cubicBezTo>
                    <a:pt x="192" y="27"/>
                    <a:pt x="193" y="27"/>
                    <a:pt x="193" y="26"/>
                  </a:cubicBezTo>
                  <a:cubicBezTo>
                    <a:pt x="194" y="27"/>
                    <a:pt x="193" y="26"/>
                    <a:pt x="194" y="26"/>
                  </a:cubicBezTo>
                  <a:cubicBezTo>
                    <a:pt x="195" y="26"/>
                    <a:pt x="194" y="24"/>
                    <a:pt x="194" y="24"/>
                  </a:cubicBezTo>
                  <a:cubicBezTo>
                    <a:pt x="194" y="23"/>
                    <a:pt x="192" y="23"/>
                    <a:pt x="192" y="23"/>
                  </a:cubicBezTo>
                  <a:cubicBezTo>
                    <a:pt x="191" y="23"/>
                    <a:pt x="191" y="22"/>
                    <a:pt x="191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30"/>
                    <a:pt x="177" y="30"/>
                    <a:pt x="177" y="30"/>
                  </a:cubicBezTo>
                  <a:cubicBezTo>
                    <a:pt x="175" y="33"/>
                    <a:pt x="175" y="33"/>
                    <a:pt x="175" y="33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69" y="39"/>
                    <a:pt x="169" y="39"/>
                    <a:pt x="169" y="39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56" y="51"/>
                    <a:pt x="156" y="51"/>
                    <a:pt x="156" y="51"/>
                  </a:cubicBezTo>
                  <a:cubicBezTo>
                    <a:pt x="154" y="50"/>
                    <a:pt x="154" y="50"/>
                    <a:pt x="154" y="50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3" y="54"/>
                    <a:pt x="143" y="54"/>
                    <a:pt x="143" y="54"/>
                  </a:cubicBezTo>
                  <a:cubicBezTo>
                    <a:pt x="138" y="55"/>
                    <a:pt x="138" y="55"/>
                    <a:pt x="138" y="55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28" y="51"/>
                    <a:pt x="128" y="51"/>
                    <a:pt x="128" y="51"/>
                  </a:cubicBezTo>
                  <a:cubicBezTo>
                    <a:pt x="127" y="47"/>
                    <a:pt x="127" y="47"/>
                    <a:pt x="127" y="47"/>
                  </a:cubicBezTo>
                  <a:lnTo>
                    <a:pt x="127" y="42"/>
                  </a:lnTo>
                  <a:close/>
                  <a:moveTo>
                    <a:pt x="314" y="75"/>
                  </a:moveTo>
                  <a:cubicBezTo>
                    <a:pt x="314" y="76"/>
                    <a:pt x="309" y="76"/>
                    <a:pt x="309" y="76"/>
                  </a:cubicBezTo>
                  <a:cubicBezTo>
                    <a:pt x="309" y="75"/>
                    <a:pt x="309" y="81"/>
                    <a:pt x="309" y="81"/>
                  </a:cubicBezTo>
                  <a:cubicBezTo>
                    <a:pt x="307" y="81"/>
                    <a:pt x="308" y="83"/>
                    <a:pt x="309" y="83"/>
                  </a:cubicBezTo>
                  <a:cubicBezTo>
                    <a:pt x="310" y="84"/>
                    <a:pt x="313" y="83"/>
                    <a:pt x="314" y="83"/>
                  </a:cubicBezTo>
                  <a:cubicBezTo>
                    <a:pt x="315" y="84"/>
                    <a:pt x="316" y="84"/>
                    <a:pt x="316" y="85"/>
                  </a:cubicBezTo>
                  <a:cubicBezTo>
                    <a:pt x="316" y="85"/>
                    <a:pt x="317" y="88"/>
                    <a:pt x="317" y="88"/>
                  </a:cubicBezTo>
                  <a:cubicBezTo>
                    <a:pt x="317" y="88"/>
                    <a:pt x="314" y="88"/>
                    <a:pt x="316" y="89"/>
                  </a:cubicBezTo>
                  <a:cubicBezTo>
                    <a:pt x="318" y="90"/>
                    <a:pt x="323" y="88"/>
                    <a:pt x="326" y="89"/>
                  </a:cubicBezTo>
                  <a:cubicBezTo>
                    <a:pt x="327" y="89"/>
                    <a:pt x="330" y="90"/>
                    <a:pt x="332" y="90"/>
                  </a:cubicBezTo>
                  <a:cubicBezTo>
                    <a:pt x="332" y="91"/>
                    <a:pt x="332" y="91"/>
                    <a:pt x="332" y="91"/>
                  </a:cubicBezTo>
                  <a:cubicBezTo>
                    <a:pt x="329" y="92"/>
                    <a:pt x="327" y="92"/>
                    <a:pt x="325" y="92"/>
                  </a:cubicBezTo>
                  <a:cubicBezTo>
                    <a:pt x="324" y="93"/>
                    <a:pt x="324" y="93"/>
                    <a:pt x="324" y="93"/>
                  </a:cubicBezTo>
                  <a:cubicBezTo>
                    <a:pt x="321" y="94"/>
                    <a:pt x="316" y="94"/>
                    <a:pt x="314" y="94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317" y="96"/>
                    <a:pt x="318" y="96"/>
                    <a:pt x="319" y="95"/>
                  </a:cubicBezTo>
                  <a:cubicBezTo>
                    <a:pt x="321" y="101"/>
                    <a:pt x="319" y="99"/>
                    <a:pt x="323" y="101"/>
                  </a:cubicBezTo>
                  <a:cubicBezTo>
                    <a:pt x="323" y="102"/>
                    <a:pt x="322" y="102"/>
                    <a:pt x="322" y="104"/>
                  </a:cubicBezTo>
                  <a:cubicBezTo>
                    <a:pt x="322" y="104"/>
                    <a:pt x="324" y="106"/>
                    <a:pt x="324" y="106"/>
                  </a:cubicBezTo>
                  <a:cubicBezTo>
                    <a:pt x="324" y="106"/>
                    <a:pt x="326" y="106"/>
                    <a:pt x="326" y="106"/>
                  </a:cubicBezTo>
                  <a:cubicBezTo>
                    <a:pt x="326" y="105"/>
                    <a:pt x="327" y="102"/>
                    <a:pt x="328" y="101"/>
                  </a:cubicBezTo>
                  <a:cubicBezTo>
                    <a:pt x="328" y="101"/>
                    <a:pt x="329" y="100"/>
                    <a:pt x="329" y="100"/>
                  </a:cubicBezTo>
                  <a:cubicBezTo>
                    <a:pt x="329" y="100"/>
                    <a:pt x="329" y="102"/>
                    <a:pt x="329" y="102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33" y="105"/>
                    <a:pt x="333" y="105"/>
                    <a:pt x="333" y="105"/>
                  </a:cubicBezTo>
                  <a:cubicBezTo>
                    <a:pt x="337" y="106"/>
                    <a:pt x="338" y="105"/>
                    <a:pt x="338" y="105"/>
                  </a:cubicBezTo>
                  <a:cubicBezTo>
                    <a:pt x="338" y="105"/>
                    <a:pt x="336" y="111"/>
                    <a:pt x="340" y="112"/>
                  </a:cubicBezTo>
                  <a:cubicBezTo>
                    <a:pt x="342" y="112"/>
                    <a:pt x="342" y="111"/>
                    <a:pt x="344" y="111"/>
                  </a:cubicBezTo>
                  <a:cubicBezTo>
                    <a:pt x="346" y="113"/>
                    <a:pt x="346" y="113"/>
                    <a:pt x="346" y="113"/>
                  </a:cubicBezTo>
                  <a:cubicBezTo>
                    <a:pt x="348" y="113"/>
                    <a:pt x="348" y="111"/>
                    <a:pt x="350" y="112"/>
                  </a:cubicBezTo>
                  <a:cubicBezTo>
                    <a:pt x="350" y="113"/>
                    <a:pt x="350" y="113"/>
                    <a:pt x="350" y="113"/>
                  </a:cubicBezTo>
                  <a:cubicBezTo>
                    <a:pt x="354" y="115"/>
                    <a:pt x="355" y="116"/>
                    <a:pt x="357" y="120"/>
                  </a:cubicBezTo>
                  <a:cubicBezTo>
                    <a:pt x="363" y="119"/>
                    <a:pt x="360" y="120"/>
                    <a:pt x="364" y="121"/>
                  </a:cubicBezTo>
                  <a:cubicBezTo>
                    <a:pt x="366" y="122"/>
                    <a:pt x="367" y="121"/>
                    <a:pt x="368" y="122"/>
                  </a:cubicBezTo>
                  <a:cubicBezTo>
                    <a:pt x="370" y="127"/>
                    <a:pt x="370" y="127"/>
                    <a:pt x="370" y="127"/>
                  </a:cubicBezTo>
                  <a:cubicBezTo>
                    <a:pt x="370" y="133"/>
                    <a:pt x="370" y="133"/>
                    <a:pt x="370" y="133"/>
                  </a:cubicBezTo>
                  <a:cubicBezTo>
                    <a:pt x="370" y="134"/>
                    <a:pt x="369" y="134"/>
                    <a:pt x="370" y="135"/>
                  </a:cubicBezTo>
                  <a:cubicBezTo>
                    <a:pt x="370" y="136"/>
                    <a:pt x="371" y="136"/>
                    <a:pt x="372" y="137"/>
                  </a:cubicBezTo>
                  <a:cubicBezTo>
                    <a:pt x="372" y="138"/>
                    <a:pt x="372" y="139"/>
                    <a:pt x="372" y="141"/>
                  </a:cubicBezTo>
                  <a:cubicBezTo>
                    <a:pt x="372" y="141"/>
                    <a:pt x="374" y="143"/>
                    <a:pt x="374" y="143"/>
                  </a:cubicBezTo>
                  <a:cubicBezTo>
                    <a:pt x="375" y="147"/>
                    <a:pt x="374" y="147"/>
                    <a:pt x="375" y="151"/>
                  </a:cubicBezTo>
                  <a:cubicBezTo>
                    <a:pt x="374" y="151"/>
                    <a:pt x="373" y="149"/>
                    <a:pt x="372" y="149"/>
                  </a:cubicBezTo>
                  <a:cubicBezTo>
                    <a:pt x="371" y="149"/>
                    <a:pt x="370" y="148"/>
                    <a:pt x="368" y="149"/>
                  </a:cubicBezTo>
                  <a:cubicBezTo>
                    <a:pt x="368" y="149"/>
                    <a:pt x="364" y="155"/>
                    <a:pt x="364" y="156"/>
                  </a:cubicBezTo>
                  <a:cubicBezTo>
                    <a:pt x="367" y="155"/>
                    <a:pt x="370" y="155"/>
                    <a:pt x="373" y="155"/>
                  </a:cubicBezTo>
                  <a:cubicBezTo>
                    <a:pt x="373" y="154"/>
                    <a:pt x="374" y="152"/>
                    <a:pt x="374" y="152"/>
                  </a:cubicBezTo>
                  <a:cubicBezTo>
                    <a:pt x="375" y="152"/>
                    <a:pt x="375" y="153"/>
                    <a:pt x="375" y="153"/>
                  </a:cubicBezTo>
                  <a:cubicBezTo>
                    <a:pt x="378" y="154"/>
                    <a:pt x="380" y="152"/>
                    <a:pt x="382" y="153"/>
                  </a:cubicBezTo>
                  <a:cubicBezTo>
                    <a:pt x="384" y="153"/>
                    <a:pt x="387" y="157"/>
                    <a:pt x="387" y="159"/>
                  </a:cubicBezTo>
                  <a:cubicBezTo>
                    <a:pt x="387" y="159"/>
                    <a:pt x="387" y="161"/>
                    <a:pt x="387" y="161"/>
                  </a:cubicBezTo>
                  <a:cubicBezTo>
                    <a:pt x="388" y="161"/>
                    <a:pt x="388" y="161"/>
                    <a:pt x="388" y="161"/>
                  </a:cubicBezTo>
                  <a:cubicBezTo>
                    <a:pt x="389" y="161"/>
                    <a:pt x="389" y="163"/>
                    <a:pt x="390" y="163"/>
                  </a:cubicBezTo>
                  <a:cubicBezTo>
                    <a:pt x="390" y="164"/>
                    <a:pt x="391" y="164"/>
                    <a:pt x="392" y="164"/>
                  </a:cubicBezTo>
                  <a:cubicBezTo>
                    <a:pt x="392" y="141"/>
                    <a:pt x="392" y="141"/>
                    <a:pt x="392" y="141"/>
                  </a:cubicBezTo>
                  <a:cubicBezTo>
                    <a:pt x="390" y="137"/>
                    <a:pt x="390" y="137"/>
                    <a:pt x="390" y="137"/>
                  </a:cubicBezTo>
                  <a:cubicBezTo>
                    <a:pt x="392" y="134"/>
                    <a:pt x="392" y="134"/>
                    <a:pt x="392" y="134"/>
                  </a:cubicBezTo>
                  <a:cubicBezTo>
                    <a:pt x="391" y="95"/>
                    <a:pt x="391" y="95"/>
                    <a:pt x="391" y="95"/>
                  </a:cubicBezTo>
                  <a:cubicBezTo>
                    <a:pt x="391" y="95"/>
                    <a:pt x="391" y="95"/>
                    <a:pt x="390" y="95"/>
                  </a:cubicBezTo>
                  <a:cubicBezTo>
                    <a:pt x="390" y="95"/>
                    <a:pt x="389" y="92"/>
                    <a:pt x="388" y="91"/>
                  </a:cubicBezTo>
                  <a:cubicBezTo>
                    <a:pt x="386" y="91"/>
                    <a:pt x="385" y="92"/>
                    <a:pt x="384" y="92"/>
                  </a:cubicBezTo>
                  <a:cubicBezTo>
                    <a:pt x="381" y="92"/>
                    <a:pt x="376" y="90"/>
                    <a:pt x="374" y="89"/>
                  </a:cubicBezTo>
                  <a:cubicBezTo>
                    <a:pt x="372" y="88"/>
                    <a:pt x="366" y="83"/>
                    <a:pt x="363" y="83"/>
                  </a:cubicBezTo>
                  <a:cubicBezTo>
                    <a:pt x="363" y="85"/>
                    <a:pt x="363" y="85"/>
                    <a:pt x="363" y="85"/>
                  </a:cubicBezTo>
                  <a:cubicBezTo>
                    <a:pt x="362" y="85"/>
                    <a:pt x="361" y="85"/>
                    <a:pt x="360" y="85"/>
                  </a:cubicBezTo>
                  <a:cubicBezTo>
                    <a:pt x="359" y="86"/>
                    <a:pt x="358" y="89"/>
                    <a:pt x="357" y="89"/>
                  </a:cubicBezTo>
                  <a:cubicBezTo>
                    <a:pt x="356" y="90"/>
                    <a:pt x="353" y="90"/>
                    <a:pt x="352" y="91"/>
                  </a:cubicBezTo>
                  <a:cubicBezTo>
                    <a:pt x="351" y="93"/>
                    <a:pt x="350" y="97"/>
                    <a:pt x="348" y="99"/>
                  </a:cubicBezTo>
                  <a:cubicBezTo>
                    <a:pt x="347" y="100"/>
                    <a:pt x="345" y="100"/>
                    <a:pt x="343" y="101"/>
                  </a:cubicBezTo>
                  <a:cubicBezTo>
                    <a:pt x="343" y="100"/>
                    <a:pt x="343" y="101"/>
                    <a:pt x="342" y="101"/>
                  </a:cubicBezTo>
                  <a:cubicBezTo>
                    <a:pt x="341" y="99"/>
                    <a:pt x="341" y="98"/>
                    <a:pt x="341" y="97"/>
                  </a:cubicBezTo>
                  <a:cubicBezTo>
                    <a:pt x="339" y="98"/>
                    <a:pt x="339" y="98"/>
                    <a:pt x="339" y="98"/>
                  </a:cubicBezTo>
                  <a:cubicBezTo>
                    <a:pt x="339" y="97"/>
                    <a:pt x="339" y="95"/>
                    <a:pt x="339" y="93"/>
                  </a:cubicBezTo>
                  <a:cubicBezTo>
                    <a:pt x="337" y="93"/>
                    <a:pt x="337" y="93"/>
                    <a:pt x="337" y="93"/>
                  </a:cubicBezTo>
                  <a:cubicBezTo>
                    <a:pt x="336" y="94"/>
                    <a:pt x="337" y="94"/>
                    <a:pt x="336" y="95"/>
                  </a:cubicBezTo>
                  <a:cubicBezTo>
                    <a:pt x="335" y="90"/>
                    <a:pt x="333" y="87"/>
                    <a:pt x="334" y="82"/>
                  </a:cubicBezTo>
                  <a:cubicBezTo>
                    <a:pt x="335" y="81"/>
                    <a:pt x="336" y="81"/>
                    <a:pt x="336" y="79"/>
                  </a:cubicBezTo>
                  <a:cubicBezTo>
                    <a:pt x="336" y="78"/>
                    <a:pt x="334" y="74"/>
                    <a:pt x="332" y="73"/>
                  </a:cubicBezTo>
                  <a:cubicBezTo>
                    <a:pt x="331" y="73"/>
                    <a:pt x="331" y="73"/>
                    <a:pt x="331" y="73"/>
                  </a:cubicBezTo>
                  <a:cubicBezTo>
                    <a:pt x="332" y="74"/>
                    <a:pt x="330" y="74"/>
                    <a:pt x="329" y="74"/>
                  </a:cubicBezTo>
                  <a:cubicBezTo>
                    <a:pt x="329" y="74"/>
                    <a:pt x="329" y="72"/>
                    <a:pt x="327" y="73"/>
                  </a:cubicBezTo>
                  <a:cubicBezTo>
                    <a:pt x="327" y="73"/>
                    <a:pt x="328" y="74"/>
                    <a:pt x="326" y="74"/>
                  </a:cubicBezTo>
                  <a:cubicBezTo>
                    <a:pt x="324" y="74"/>
                    <a:pt x="321" y="71"/>
                    <a:pt x="319" y="71"/>
                  </a:cubicBezTo>
                  <a:cubicBezTo>
                    <a:pt x="315" y="72"/>
                    <a:pt x="315" y="75"/>
                    <a:pt x="314" y="75"/>
                  </a:cubicBezTo>
                  <a:close/>
                  <a:moveTo>
                    <a:pt x="110" y="19"/>
                  </a:moveTo>
                  <a:cubicBezTo>
                    <a:pt x="111" y="19"/>
                    <a:pt x="110" y="22"/>
                    <a:pt x="110" y="23"/>
                  </a:cubicBezTo>
                  <a:cubicBezTo>
                    <a:pt x="110" y="23"/>
                    <a:pt x="113" y="22"/>
                    <a:pt x="113" y="22"/>
                  </a:cubicBezTo>
                  <a:cubicBezTo>
                    <a:pt x="113" y="22"/>
                    <a:pt x="113" y="18"/>
                    <a:pt x="112" y="20"/>
                  </a:cubicBezTo>
                  <a:lnTo>
                    <a:pt x="110" y="19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7"/>
            <p:cNvSpPr>
              <a:spLocks noEditPoints="1"/>
            </p:cNvSpPr>
            <p:nvPr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8"/>
            <p:cNvSpPr>
              <a:spLocks noEditPoints="1"/>
            </p:cNvSpPr>
            <p:nvPr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9"/>
            <p:cNvSpPr>
              <a:spLocks noEditPoints="1"/>
            </p:cNvSpPr>
            <p:nvPr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0"/>
            <p:cNvSpPr>
              <a:spLocks noEditPoints="1"/>
            </p:cNvSpPr>
            <p:nvPr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2" cap="flat">
              <a:solidFill>
                <a:schemeClr val="bg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1"/>
            <p:cNvSpPr>
              <a:spLocks/>
            </p:cNvSpPr>
            <p:nvPr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2"/>
            <p:cNvSpPr>
              <a:spLocks/>
            </p:cNvSpPr>
            <p:nvPr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3"/>
            <p:cNvSpPr>
              <a:spLocks/>
            </p:cNvSpPr>
            <p:nvPr/>
          </p:nvSpPr>
          <p:spPr bwMode="auto">
            <a:xfrm>
              <a:off x="9444708" y="3376904"/>
              <a:ext cx="14371" cy="10778"/>
            </a:xfrm>
            <a:custGeom>
              <a:avLst/>
              <a:gdLst>
                <a:gd name="T0" fmla="*/ 4 w 4"/>
                <a:gd name="T1" fmla="*/ 2 h 3"/>
                <a:gd name="T2" fmla="*/ 3 w 4"/>
                <a:gd name="T3" fmla="*/ 3 h 3"/>
                <a:gd name="T4" fmla="*/ 1 w 4"/>
                <a:gd name="T5" fmla="*/ 3 h 3"/>
                <a:gd name="T6" fmla="*/ 0 w 4"/>
                <a:gd name="T7" fmla="*/ 1 h 3"/>
                <a:gd name="T8" fmla="*/ 4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3" y="0"/>
                    <a:pt x="4" y="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4"/>
            <p:cNvSpPr>
              <a:spLocks/>
            </p:cNvSpPr>
            <p:nvPr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5"/>
            <p:cNvSpPr>
              <a:spLocks/>
            </p:cNvSpPr>
            <p:nvPr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6"/>
            <p:cNvSpPr>
              <a:spLocks noEditPoints="1"/>
            </p:cNvSpPr>
            <p:nvPr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7"/>
            <p:cNvSpPr>
              <a:spLocks noEditPoints="1"/>
            </p:cNvSpPr>
            <p:nvPr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8"/>
            <p:cNvSpPr>
              <a:spLocks/>
            </p:cNvSpPr>
            <p:nvPr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9"/>
            <p:cNvSpPr>
              <a:spLocks/>
            </p:cNvSpPr>
            <p:nvPr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0"/>
            <p:cNvSpPr>
              <a:spLocks/>
            </p:cNvSpPr>
            <p:nvPr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1"/>
            <p:cNvSpPr>
              <a:spLocks/>
            </p:cNvSpPr>
            <p:nvPr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2"/>
            <p:cNvSpPr>
              <a:spLocks/>
            </p:cNvSpPr>
            <p:nvPr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3"/>
            <p:cNvSpPr>
              <a:spLocks/>
            </p:cNvSpPr>
            <p:nvPr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4"/>
            <p:cNvSpPr>
              <a:spLocks/>
            </p:cNvSpPr>
            <p:nvPr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5"/>
            <p:cNvSpPr>
              <a:spLocks/>
            </p:cNvSpPr>
            <p:nvPr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6"/>
            <p:cNvSpPr>
              <a:spLocks/>
            </p:cNvSpPr>
            <p:nvPr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7"/>
            <p:cNvSpPr>
              <a:spLocks/>
            </p:cNvSpPr>
            <p:nvPr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8"/>
            <p:cNvSpPr>
              <a:spLocks noEditPoints="1"/>
            </p:cNvSpPr>
            <p:nvPr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9"/>
            <p:cNvSpPr>
              <a:spLocks noEditPoints="1"/>
            </p:cNvSpPr>
            <p:nvPr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0"/>
            <p:cNvSpPr>
              <a:spLocks noEditPoints="1"/>
            </p:cNvSpPr>
            <p:nvPr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1"/>
            <p:cNvSpPr>
              <a:spLocks noEditPoints="1"/>
            </p:cNvSpPr>
            <p:nvPr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2"/>
            <p:cNvSpPr>
              <a:spLocks/>
            </p:cNvSpPr>
            <p:nvPr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3"/>
            <p:cNvSpPr>
              <a:spLocks/>
            </p:cNvSpPr>
            <p:nvPr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4"/>
            <p:cNvSpPr>
              <a:spLocks/>
            </p:cNvSpPr>
            <p:nvPr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5"/>
            <p:cNvSpPr>
              <a:spLocks/>
            </p:cNvSpPr>
            <p:nvPr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6"/>
            <p:cNvSpPr>
              <a:spLocks/>
            </p:cNvSpPr>
            <p:nvPr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7"/>
            <p:cNvSpPr>
              <a:spLocks/>
            </p:cNvSpPr>
            <p:nvPr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8"/>
            <p:cNvSpPr>
              <a:spLocks/>
            </p:cNvSpPr>
            <p:nvPr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9"/>
            <p:cNvSpPr>
              <a:spLocks/>
            </p:cNvSpPr>
            <p:nvPr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40"/>
            <p:cNvSpPr>
              <a:spLocks/>
            </p:cNvSpPr>
            <p:nvPr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41"/>
            <p:cNvSpPr>
              <a:spLocks/>
            </p:cNvSpPr>
            <p:nvPr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42"/>
            <p:cNvSpPr>
              <a:spLocks/>
            </p:cNvSpPr>
            <p:nvPr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3"/>
            <p:cNvSpPr>
              <a:spLocks/>
            </p:cNvSpPr>
            <p:nvPr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44"/>
            <p:cNvSpPr>
              <a:spLocks noEditPoints="1"/>
            </p:cNvSpPr>
            <p:nvPr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45"/>
            <p:cNvSpPr>
              <a:spLocks noEditPoints="1"/>
            </p:cNvSpPr>
            <p:nvPr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46"/>
            <p:cNvSpPr>
              <a:spLocks noEditPoints="1"/>
            </p:cNvSpPr>
            <p:nvPr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47"/>
            <p:cNvSpPr>
              <a:spLocks noEditPoints="1"/>
            </p:cNvSpPr>
            <p:nvPr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8"/>
            <p:cNvSpPr>
              <a:spLocks noEditPoints="1"/>
            </p:cNvSpPr>
            <p:nvPr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49"/>
            <p:cNvSpPr>
              <a:spLocks noEditPoints="1"/>
            </p:cNvSpPr>
            <p:nvPr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0"/>
            <p:cNvSpPr>
              <a:spLocks noEditPoints="1"/>
            </p:cNvSpPr>
            <p:nvPr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51"/>
            <p:cNvSpPr>
              <a:spLocks noEditPoints="1"/>
            </p:cNvSpPr>
            <p:nvPr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52"/>
            <p:cNvSpPr>
              <a:spLocks/>
            </p:cNvSpPr>
            <p:nvPr/>
          </p:nvSpPr>
          <p:spPr bwMode="auto">
            <a:xfrm>
              <a:off x="7087824" y="3795467"/>
              <a:ext cx="43114" cy="25150"/>
            </a:xfrm>
            <a:custGeom>
              <a:avLst/>
              <a:gdLst>
                <a:gd name="T0" fmla="*/ 7 w 12"/>
                <a:gd name="T1" fmla="*/ 1 h 7"/>
                <a:gd name="T2" fmla="*/ 5 w 12"/>
                <a:gd name="T3" fmla="*/ 7 h 7"/>
                <a:gd name="T4" fmla="*/ 7 w 12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7">
                  <a:moveTo>
                    <a:pt x="7" y="1"/>
                  </a:moveTo>
                  <a:cubicBezTo>
                    <a:pt x="12" y="2"/>
                    <a:pt x="5" y="7"/>
                    <a:pt x="5" y="7"/>
                  </a:cubicBezTo>
                  <a:cubicBezTo>
                    <a:pt x="2" y="5"/>
                    <a:pt x="0" y="0"/>
                    <a:pt x="7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53"/>
            <p:cNvSpPr>
              <a:spLocks/>
            </p:cNvSpPr>
            <p:nvPr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4"/>
            <p:cNvSpPr>
              <a:spLocks/>
            </p:cNvSpPr>
            <p:nvPr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55"/>
            <p:cNvSpPr>
              <a:spLocks noEditPoints="1"/>
            </p:cNvSpPr>
            <p:nvPr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56"/>
            <p:cNvSpPr>
              <a:spLocks noEditPoints="1"/>
            </p:cNvSpPr>
            <p:nvPr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57"/>
            <p:cNvSpPr>
              <a:spLocks/>
            </p:cNvSpPr>
            <p:nvPr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58"/>
            <p:cNvSpPr>
              <a:spLocks/>
            </p:cNvSpPr>
            <p:nvPr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9"/>
            <p:cNvSpPr>
              <a:spLocks noEditPoints="1"/>
            </p:cNvSpPr>
            <p:nvPr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60"/>
            <p:cNvSpPr>
              <a:spLocks noEditPoints="1"/>
            </p:cNvSpPr>
            <p:nvPr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61"/>
            <p:cNvSpPr>
              <a:spLocks/>
            </p:cNvSpPr>
            <p:nvPr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2"/>
            <p:cNvSpPr>
              <a:spLocks/>
            </p:cNvSpPr>
            <p:nvPr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63"/>
            <p:cNvSpPr>
              <a:spLocks noEditPoints="1"/>
            </p:cNvSpPr>
            <p:nvPr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64"/>
            <p:cNvSpPr>
              <a:spLocks noEditPoints="1"/>
            </p:cNvSpPr>
            <p:nvPr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5"/>
            <p:cNvSpPr>
              <a:spLocks noEditPoints="1"/>
            </p:cNvSpPr>
            <p:nvPr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66"/>
            <p:cNvSpPr>
              <a:spLocks noEditPoints="1"/>
            </p:cNvSpPr>
            <p:nvPr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67"/>
            <p:cNvSpPr>
              <a:spLocks/>
            </p:cNvSpPr>
            <p:nvPr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68"/>
            <p:cNvSpPr>
              <a:spLocks/>
            </p:cNvSpPr>
            <p:nvPr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9"/>
            <p:cNvSpPr>
              <a:spLocks/>
            </p:cNvSpPr>
            <p:nvPr/>
          </p:nvSpPr>
          <p:spPr bwMode="auto">
            <a:xfrm>
              <a:off x="7231537" y="3750556"/>
              <a:ext cx="68263" cy="77246"/>
            </a:xfrm>
            <a:custGeom>
              <a:avLst/>
              <a:gdLst>
                <a:gd name="T0" fmla="*/ 16 w 19"/>
                <a:gd name="T1" fmla="*/ 16 h 22"/>
                <a:gd name="T2" fmla="*/ 15 w 19"/>
                <a:gd name="T3" fmla="*/ 14 h 22"/>
                <a:gd name="T4" fmla="*/ 13 w 19"/>
                <a:gd name="T5" fmla="*/ 14 h 22"/>
                <a:gd name="T6" fmla="*/ 13 w 19"/>
                <a:gd name="T7" fmla="*/ 12 h 22"/>
                <a:gd name="T8" fmla="*/ 17 w 19"/>
                <a:gd name="T9" fmla="*/ 2 h 22"/>
                <a:gd name="T10" fmla="*/ 14 w 19"/>
                <a:gd name="T11" fmla="*/ 0 h 22"/>
                <a:gd name="T12" fmla="*/ 11 w 19"/>
                <a:gd name="T13" fmla="*/ 3 h 22"/>
                <a:gd name="T14" fmla="*/ 9 w 19"/>
                <a:gd name="T15" fmla="*/ 1 h 22"/>
                <a:gd name="T16" fmla="*/ 7 w 19"/>
                <a:gd name="T17" fmla="*/ 3 h 22"/>
                <a:gd name="T18" fmla="*/ 3 w 19"/>
                <a:gd name="T19" fmla="*/ 12 h 22"/>
                <a:gd name="T20" fmla="*/ 1 w 19"/>
                <a:gd name="T21" fmla="*/ 19 h 22"/>
                <a:gd name="T22" fmla="*/ 6 w 19"/>
                <a:gd name="T23" fmla="*/ 22 h 22"/>
                <a:gd name="T24" fmla="*/ 9 w 19"/>
                <a:gd name="T25" fmla="*/ 21 h 22"/>
                <a:gd name="T26" fmla="*/ 12 w 19"/>
                <a:gd name="T27" fmla="*/ 21 h 22"/>
                <a:gd name="T28" fmla="*/ 16 w 19"/>
                <a:gd name="T29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22">
                  <a:moveTo>
                    <a:pt x="16" y="16"/>
                  </a:move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3" y="14"/>
                    <a:pt x="13" y="14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6" y="10"/>
                    <a:pt x="19" y="7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2" y="9"/>
                    <a:pt x="3" y="12"/>
                  </a:cubicBezTo>
                  <a:cubicBezTo>
                    <a:pt x="3" y="14"/>
                    <a:pt x="0" y="17"/>
                    <a:pt x="1" y="19"/>
                  </a:cubicBezTo>
                  <a:cubicBezTo>
                    <a:pt x="1" y="21"/>
                    <a:pt x="4" y="22"/>
                    <a:pt x="6" y="22"/>
                  </a:cubicBezTo>
                  <a:cubicBezTo>
                    <a:pt x="8" y="22"/>
                    <a:pt x="9" y="21"/>
                    <a:pt x="9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6" y="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70"/>
            <p:cNvSpPr>
              <a:spLocks noEditPoints="1"/>
            </p:cNvSpPr>
            <p:nvPr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71"/>
            <p:cNvSpPr>
              <a:spLocks noEditPoints="1"/>
            </p:cNvSpPr>
            <p:nvPr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72"/>
            <p:cNvSpPr>
              <a:spLocks/>
            </p:cNvSpPr>
            <p:nvPr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73"/>
            <p:cNvSpPr>
              <a:spLocks/>
            </p:cNvSpPr>
            <p:nvPr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74"/>
            <p:cNvSpPr>
              <a:spLocks noEditPoints="1"/>
            </p:cNvSpPr>
            <p:nvPr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75"/>
            <p:cNvSpPr>
              <a:spLocks noEditPoints="1"/>
            </p:cNvSpPr>
            <p:nvPr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76"/>
            <p:cNvSpPr>
              <a:spLocks noEditPoints="1"/>
            </p:cNvSpPr>
            <p:nvPr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77"/>
            <p:cNvSpPr>
              <a:spLocks noEditPoints="1"/>
            </p:cNvSpPr>
            <p:nvPr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78"/>
            <p:cNvSpPr>
              <a:spLocks/>
            </p:cNvSpPr>
            <p:nvPr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79"/>
            <p:cNvSpPr>
              <a:spLocks/>
            </p:cNvSpPr>
            <p:nvPr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80"/>
            <p:cNvSpPr>
              <a:spLocks/>
            </p:cNvSpPr>
            <p:nvPr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81"/>
            <p:cNvSpPr>
              <a:spLocks/>
            </p:cNvSpPr>
            <p:nvPr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2"/>
            <p:cNvSpPr>
              <a:spLocks/>
            </p:cNvSpPr>
            <p:nvPr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83"/>
            <p:cNvSpPr>
              <a:spLocks/>
            </p:cNvSpPr>
            <p:nvPr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84"/>
            <p:cNvSpPr>
              <a:spLocks/>
            </p:cNvSpPr>
            <p:nvPr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85"/>
            <p:cNvSpPr>
              <a:spLocks/>
            </p:cNvSpPr>
            <p:nvPr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86"/>
            <p:cNvSpPr>
              <a:spLocks noEditPoints="1"/>
            </p:cNvSpPr>
            <p:nvPr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87"/>
            <p:cNvSpPr>
              <a:spLocks noEditPoints="1"/>
            </p:cNvSpPr>
            <p:nvPr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88"/>
            <p:cNvSpPr>
              <a:spLocks noEditPoints="1"/>
            </p:cNvSpPr>
            <p:nvPr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89"/>
            <p:cNvSpPr>
              <a:spLocks noEditPoints="1"/>
            </p:cNvSpPr>
            <p:nvPr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90"/>
            <p:cNvSpPr>
              <a:spLocks noEditPoints="1"/>
            </p:cNvSpPr>
            <p:nvPr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91"/>
            <p:cNvSpPr>
              <a:spLocks noEditPoints="1"/>
            </p:cNvSpPr>
            <p:nvPr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92"/>
            <p:cNvSpPr>
              <a:spLocks/>
            </p:cNvSpPr>
            <p:nvPr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93"/>
            <p:cNvSpPr>
              <a:spLocks/>
            </p:cNvSpPr>
            <p:nvPr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94"/>
            <p:cNvSpPr>
              <a:spLocks noEditPoints="1"/>
            </p:cNvSpPr>
            <p:nvPr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95"/>
            <p:cNvSpPr>
              <a:spLocks noEditPoints="1"/>
            </p:cNvSpPr>
            <p:nvPr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96"/>
            <p:cNvSpPr>
              <a:spLocks/>
            </p:cNvSpPr>
            <p:nvPr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97"/>
            <p:cNvSpPr>
              <a:spLocks/>
            </p:cNvSpPr>
            <p:nvPr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98"/>
            <p:cNvSpPr>
              <a:spLocks/>
            </p:cNvSpPr>
            <p:nvPr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9"/>
            <p:cNvSpPr>
              <a:spLocks/>
            </p:cNvSpPr>
            <p:nvPr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00"/>
            <p:cNvSpPr>
              <a:spLocks/>
            </p:cNvSpPr>
            <p:nvPr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01"/>
            <p:cNvSpPr>
              <a:spLocks/>
            </p:cNvSpPr>
            <p:nvPr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02"/>
            <p:cNvSpPr>
              <a:spLocks/>
            </p:cNvSpPr>
            <p:nvPr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03"/>
            <p:cNvSpPr>
              <a:spLocks/>
            </p:cNvSpPr>
            <p:nvPr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04"/>
            <p:cNvSpPr>
              <a:spLocks/>
            </p:cNvSpPr>
            <p:nvPr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05"/>
            <p:cNvSpPr>
              <a:spLocks/>
            </p:cNvSpPr>
            <p:nvPr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06"/>
            <p:cNvSpPr>
              <a:spLocks/>
            </p:cNvSpPr>
            <p:nvPr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07"/>
            <p:cNvSpPr>
              <a:spLocks/>
            </p:cNvSpPr>
            <p:nvPr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08"/>
            <p:cNvSpPr>
              <a:spLocks/>
            </p:cNvSpPr>
            <p:nvPr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09"/>
            <p:cNvSpPr>
              <a:spLocks/>
            </p:cNvSpPr>
            <p:nvPr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10"/>
            <p:cNvSpPr>
              <a:spLocks noEditPoints="1"/>
            </p:cNvSpPr>
            <p:nvPr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11"/>
            <p:cNvSpPr>
              <a:spLocks noEditPoints="1"/>
            </p:cNvSpPr>
            <p:nvPr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12"/>
            <p:cNvSpPr>
              <a:spLocks/>
            </p:cNvSpPr>
            <p:nvPr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13"/>
            <p:cNvSpPr>
              <a:spLocks/>
            </p:cNvSpPr>
            <p:nvPr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14"/>
            <p:cNvSpPr>
              <a:spLocks/>
            </p:cNvSpPr>
            <p:nvPr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15"/>
            <p:cNvSpPr>
              <a:spLocks/>
            </p:cNvSpPr>
            <p:nvPr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16"/>
            <p:cNvSpPr>
              <a:spLocks noEditPoints="1"/>
            </p:cNvSpPr>
            <p:nvPr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17"/>
            <p:cNvSpPr>
              <a:spLocks noEditPoints="1"/>
            </p:cNvSpPr>
            <p:nvPr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18"/>
            <p:cNvSpPr>
              <a:spLocks/>
            </p:cNvSpPr>
            <p:nvPr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19"/>
            <p:cNvSpPr>
              <a:spLocks/>
            </p:cNvSpPr>
            <p:nvPr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20"/>
            <p:cNvSpPr>
              <a:spLocks/>
            </p:cNvSpPr>
            <p:nvPr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21"/>
            <p:cNvSpPr>
              <a:spLocks/>
            </p:cNvSpPr>
            <p:nvPr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22"/>
            <p:cNvSpPr>
              <a:spLocks/>
            </p:cNvSpPr>
            <p:nvPr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23"/>
            <p:cNvSpPr>
              <a:spLocks/>
            </p:cNvSpPr>
            <p:nvPr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24"/>
            <p:cNvSpPr>
              <a:spLocks/>
            </p:cNvSpPr>
            <p:nvPr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25"/>
            <p:cNvSpPr>
              <a:spLocks/>
            </p:cNvSpPr>
            <p:nvPr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26"/>
            <p:cNvSpPr>
              <a:spLocks/>
            </p:cNvSpPr>
            <p:nvPr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27"/>
            <p:cNvSpPr>
              <a:spLocks/>
            </p:cNvSpPr>
            <p:nvPr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28"/>
            <p:cNvSpPr>
              <a:spLocks/>
            </p:cNvSpPr>
            <p:nvPr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29"/>
            <p:cNvSpPr>
              <a:spLocks/>
            </p:cNvSpPr>
            <p:nvPr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30"/>
            <p:cNvSpPr>
              <a:spLocks/>
            </p:cNvSpPr>
            <p:nvPr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31"/>
            <p:cNvSpPr>
              <a:spLocks/>
            </p:cNvSpPr>
            <p:nvPr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32"/>
            <p:cNvSpPr>
              <a:spLocks noEditPoints="1"/>
            </p:cNvSpPr>
            <p:nvPr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33"/>
            <p:cNvSpPr>
              <a:spLocks noEditPoints="1"/>
            </p:cNvSpPr>
            <p:nvPr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34"/>
            <p:cNvSpPr>
              <a:spLocks/>
            </p:cNvSpPr>
            <p:nvPr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35"/>
            <p:cNvSpPr>
              <a:spLocks/>
            </p:cNvSpPr>
            <p:nvPr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36"/>
            <p:cNvSpPr>
              <a:spLocks noEditPoints="1"/>
            </p:cNvSpPr>
            <p:nvPr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37"/>
            <p:cNvSpPr>
              <a:spLocks noEditPoints="1"/>
            </p:cNvSpPr>
            <p:nvPr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38"/>
            <p:cNvSpPr>
              <a:spLocks noEditPoints="1"/>
            </p:cNvSpPr>
            <p:nvPr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39"/>
            <p:cNvSpPr>
              <a:spLocks noEditPoints="1"/>
            </p:cNvSpPr>
            <p:nvPr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40"/>
            <p:cNvSpPr>
              <a:spLocks noEditPoints="1"/>
            </p:cNvSpPr>
            <p:nvPr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41"/>
            <p:cNvSpPr>
              <a:spLocks noEditPoints="1"/>
            </p:cNvSpPr>
            <p:nvPr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42"/>
            <p:cNvSpPr>
              <a:spLocks noEditPoints="1"/>
            </p:cNvSpPr>
            <p:nvPr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43"/>
            <p:cNvSpPr>
              <a:spLocks noEditPoints="1"/>
            </p:cNvSpPr>
            <p:nvPr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44"/>
            <p:cNvSpPr>
              <a:spLocks/>
            </p:cNvSpPr>
            <p:nvPr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45"/>
            <p:cNvSpPr>
              <a:spLocks/>
            </p:cNvSpPr>
            <p:nvPr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46"/>
            <p:cNvSpPr>
              <a:spLocks/>
            </p:cNvSpPr>
            <p:nvPr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47"/>
            <p:cNvSpPr>
              <a:spLocks/>
            </p:cNvSpPr>
            <p:nvPr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48"/>
            <p:cNvSpPr>
              <a:spLocks/>
            </p:cNvSpPr>
            <p:nvPr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49"/>
            <p:cNvSpPr>
              <a:spLocks/>
            </p:cNvSpPr>
            <p:nvPr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50"/>
            <p:cNvSpPr>
              <a:spLocks noEditPoints="1"/>
            </p:cNvSpPr>
            <p:nvPr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51"/>
            <p:cNvSpPr>
              <a:spLocks noEditPoints="1"/>
            </p:cNvSpPr>
            <p:nvPr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52"/>
            <p:cNvSpPr>
              <a:spLocks/>
            </p:cNvSpPr>
            <p:nvPr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53"/>
            <p:cNvSpPr>
              <a:spLocks/>
            </p:cNvSpPr>
            <p:nvPr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54"/>
            <p:cNvSpPr>
              <a:spLocks/>
            </p:cNvSpPr>
            <p:nvPr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55"/>
            <p:cNvSpPr>
              <a:spLocks/>
            </p:cNvSpPr>
            <p:nvPr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56"/>
            <p:cNvSpPr>
              <a:spLocks/>
            </p:cNvSpPr>
            <p:nvPr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57"/>
            <p:cNvSpPr>
              <a:spLocks/>
            </p:cNvSpPr>
            <p:nvPr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58"/>
            <p:cNvSpPr>
              <a:spLocks/>
            </p:cNvSpPr>
            <p:nvPr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59"/>
            <p:cNvSpPr>
              <a:spLocks/>
            </p:cNvSpPr>
            <p:nvPr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60"/>
            <p:cNvSpPr>
              <a:spLocks/>
            </p:cNvSpPr>
            <p:nvPr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61"/>
            <p:cNvSpPr>
              <a:spLocks/>
            </p:cNvSpPr>
            <p:nvPr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2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6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52" r:id="rId6"/>
    <p:sldLayoutId id="2147483847" r:id="rId7"/>
    <p:sldLayoutId id="2147483853" r:id="rId8"/>
    <p:sldLayoutId id="2147483848" r:id="rId9"/>
    <p:sldLayoutId id="2147483849" r:id="rId10"/>
    <p:sldLayoutId id="2147483850" r:id="rId11"/>
    <p:sldLayoutId id="214748385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5212" y="52636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5212" y="5802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5" name="Freeform 4"/>
          <p:cNvSpPr/>
          <p:nvPr/>
        </p:nvSpPr>
        <p:spPr>
          <a:xfrm flipV="1">
            <a:off x="2022227" y="222964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3074873" y="247587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5"/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5702767" y="1963064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V="1">
            <a:off x="4056326" y="4509079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6383760" y="4771449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V="1">
            <a:off x="8890858" y="2841426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5"/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V="1">
            <a:off x="9643373" y="2441439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V="1">
            <a:off x="9822156" y="5200720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V="1">
            <a:off x="768586" y="4791173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V="1">
            <a:off x="768586" y="533644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5"/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768586" y="5881710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0227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0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Wingdings 2</vt:lpstr>
      <vt:lpstr>View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2014-04-18T01:14:47Z</dcterms:created>
  <dcterms:modified xsi:type="dcterms:W3CDTF">2014-04-18T01:14:58Z</dcterms:modified>
</cp:coreProperties>
</file>